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96C3F6-F292-4335-B937-20039228A533}" v="25" dt="2024-11-14T19:18:53.562"/>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03" d="100"/>
          <a:sy n="103" d="100"/>
        </p:scale>
        <p:origin x="1426"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Eric Tang" userId="26dc7338fee75c05" providerId="LiveId" clId="{EA96C3F6-F292-4335-B937-20039228A533}"/>
    <pc:docChg chg="undo redo custSel modSld">
      <pc:chgData name="Eric Tang" userId="26dc7338fee75c05" providerId="LiveId" clId="{EA96C3F6-F292-4335-B937-20039228A533}" dt="2024-11-14T19:19:25.759" v="10265" actId="20577"/>
      <pc:docMkLst>
        <pc:docMk/>
      </pc:docMkLst>
      <pc:sldChg chg="modSp mod">
        <pc:chgData name="Eric Tang" userId="26dc7338fee75c05" providerId="LiveId" clId="{EA96C3F6-F292-4335-B937-20039228A533}" dt="2024-11-14T17:45:43.451" v="2434" actId="20577"/>
        <pc:sldMkLst>
          <pc:docMk/>
          <pc:sldMk cId="1553432724" sldId="262"/>
        </pc:sldMkLst>
        <pc:spChg chg="mod">
          <ac:chgData name="Eric Tang" userId="26dc7338fee75c05" providerId="LiveId" clId="{EA96C3F6-F292-4335-B937-20039228A533}" dt="2024-11-14T17:45:43.451" v="2434" actId="20577"/>
          <ac:spMkLst>
            <pc:docMk/>
            <pc:sldMk cId="1553432724" sldId="262"/>
            <ac:spMk id="7" creationId="{0BFEC426-B615-E549-83E5-140FD588BC64}"/>
          </ac:spMkLst>
        </pc:spChg>
      </pc:sldChg>
      <pc:sldChg chg="addSp delSp modSp mod">
        <pc:chgData name="Eric Tang" userId="26dc7338fee75c05" providerId="LiveId" clId="{EA96C3F6-F292-4335-B937-20039228A533}" dt="2024-11-14T17:45:39.538" v="2432" actId="20577"/>
        <pc:sldMkLst>
          <pc:docMk/>
          <pc:sldMk cId="3288665831" sldId="263"/>
        </pc:sldMkLst>
        <pc:spChg chg="add mod">
          <ac:chgData name="Eric Tang" userId="26dc7338fee75c05" providerId="LiveId" clId="{EA96C3F6-F292-4335-B937-20039228A533}" dt="2024-11-14T17:36:05.510" v="2317" actId="1076"/>
          <ac:spMkLst>
            <pc:docMk/>
            <pc:sldMk cId="3288665831" sldId="263"/>
            <ac:spMk id="2" creationId="{D8DC7D66-2DDD-A972-FBDB-259112135DA2}"/>
          </ac:spMkLst>
        </pc:spChg>
        <pc:spChg chg="add mod">
          <ac:chgData name="Eric Tang" userId="26dc7338fee75c05" providerId="LiveId" clId="{EA96C3F6-F292-4335-B937-20039228A533}" dt="2024-11-14T17:36:05.510" v="2317" actId="1076"/>
          <ac:spMkLst>
            <pc:docMk/>
            <pc:sldMk cId="3288665831" sldId="263"/>
            <ac:spMk id="3" creationId="{876FE9BA-A9F6-B215-7E13-EC8FDEFEE171}"/>
          </ac:spMkLst>
        </pc:spChg>
        <pc:spChg chg="mod">
          <ac:chgData name="Eric Tang" userId="26dc7338fee75c05" providerId="LiveId" clId="{EA96C3F6-F292-4335-B937-20039228A533}" dt="2024-11-14T17:45:39.538" v="2432" actId="20577"/>
          <ac:spMkLst>
            <pc:docMk/>
            <pc:sldMk cId="3288665831" sldId="263"/>
            <ac:spMk id="5" creationId="{1B07C49E-AFFC-EC46-8930-E4D428F5F943}"/>
          </ac:spMkLst>
        </pc:spChg>
        <pc:spChg chg="add mod">
          <ac:chgData name="Eric Tang" userId="26dc7338fee75c05" providerId="LiveId" clId="{EA96C3F6-F292-4335-B937-20039228A533}" dt="2024-11-14T17:36:05.510" v="2317" actId="1076"/>
          <ac:spMkLst>
            <pc:docMk/>
            <pc:sldMk cId="3288665831" sldId="263"/>
            <ac:spMk id="8" creationId="{9F4474C0-8F63-D99D-3F06-C099498AC6F4}"/>
          </ac:spMkLst>
        </pc:spChg>
        <pc:spChg chg="add mod">
          <ac:chgData name="Eric Tang" userId="26dc7338fee75c05" providerId="LiveId" clId="{EA96C3F6-F292-4335-B937-20039228A533}" dt="2024-11-14T17:36:05.510" v="2317" actId="1076"/>
          <ac:spMkLst>
            <pc:docMk/>
            <pc:sldMk cId="3288665831" sldId="263"/>
            <ac:spMk id="9" creationId="{13C4A4F4-6E7C-0C5C-B1DD-4BD94DBE20A4}"/>
          </ac:spMkLst>
        </pc:spChg>
        <pc:spChg chg="add mod">
          <ac:chgData name="Eric Tang" userId="26dc7338fee75c05" providerId="LiveId" clId="{EA96C3F6-F292-4335-B937-20039228A533}" dt="2024-11-14T17:36:05.510" v="2317" actId="1076"/>
          <ac:spMkLst>
            <pc:docMk/>
            <pc:sldMk cId="3288665831" sldId="263"/>
            <ac:spMk id="10" creationId="{E8932387-23C1-8A32-7E13-72FE99135C40}"/>
          </ac:spMkLst>
        </pc:spChg>
        <pc:spChg chg="add mod">
          <ac:chgData name="Eric Tang" userId="26dc7338fee75c05" providerId="LiveId" clId="{EA96C3F6-F292-4335-B937-20039228A533}" dt="2024-11-14T17:36:05.510" v="2317" actId="1076"/>
          <ac:spMkLst>
            <pc:docMk/>
            <pc:sldMk cId="3288665831" sldId="263"/>
            <ac:spMk id="20" creationId="{B63AC8F6-0FDC-D2AD-911B-D755204655A2}"/>
          </ac:spMkLst>
        </pc:spChg>
        <pc:spChg chg="add mod">
          <ac:chgData name="Eric Tang" userId="26dc7338fee75c05" providerId="LiveId" clId="{EA96C3F6-F292-4335-B937-20039228A533}" dt="2024-11-14T17:36:05.510" v="2317" actId="1076"/>
          <ac:spMkLst>
            <pc:docMk/>
            <pc:sldMk cId="3288665831" sldId="263"/>
            <ac:spMk id="21" creationId="{3FA9C5A6-FE8B-872F-6100-8E01CCE97280}"/>
          </ac:spMkLst>
        </pc:spChg>
        <pc:spChg chg="add mod">
          <ac:chgData name="Eric Tang" userId="26dc7338fee75c05" providerId="LiveId" clId="{EA96C3F6-F292-4335-B937-20039228A533}" dt="2024-11-14T17:36:05.510" v="2317" actId="1076"/>
          <ac:spMkLst>
            <pc:docMk/>
            <pc:sldMk cId="3288665831" sldId="263"/>
            <ac:spMk id="23" creationId="{BA834F3B-0808-58AA-EE55-4650F86BBC57}"/>
          </ac:spMkLst>
        </pc:spChg>
        <pc:spChg chg="add mod">
          <ac:chgData name="Eric Tang" userId="26dc7338fee75c05" providerId="LiveId" clId="{EA96C3F6-F292-4335-B937-20039228A533}" dt="2024-11-14T17:36:05.510" v="2317" actId="1076"/>
          <ac:spMkLst>
            <pc:docMk/>
            <pc:sldMk cId="3288665831" sldId="263"/>
            <ac:spMk id="24" creationId="{498686CB-7F37-5C46-A3AD-37596EB963F9}"/>
          </ac:spMkLst>
        </pc:spChg>
        <pc:spChg chg="add del mod">
          <ac:chgData name="Eric Tang" userId="26dc7338fee75c05" providerId="LiveId" clId="{EA96C3F6-F292-4335-B937-20039228A533}" dt="2024-11-14T17:35:13.022" v="2315" actId="478"/>
          <ac:spMkLst>
            <pc:docMk/>
            <pc:sldMk cId="3288665831" sldId="263"/>
            <ac:spMk id="25" creationId="{AC571511-50DE-8DC9-D510-AF99206CA968}"/>
          </ac:spMkLst>
        </pc:spChg>
        <pc:cxnChg chg="add mod">
          <ac:chgData name="Eric Tang" userId="26dc7338fee75c05" providerId="LiveId" clId="{EA96C3F6-F292-4335-B937-20039228A533}" dt="2024-11-14T17:36:05.510" v="2317" actId="1076"/>
          <ac:cxnSpMkLst>
            <pc:docMk/>
            <pc:sldMk cId="3288665831" sldId="263"/>
            <ac:cxnSpMk id="7" creationId="{E50E1714-E156-B73D-5D08-539DF611D5A8}"/>
          </ac:cxnSpMkLst>
        </pc:cxnChg>
        <pc:cxnChg chg="add mod">
          <ac:chgData name="Eric Tang" userId="26dc7338fee75c05" providerId="LiveId" clId="{EA96C3F6-F292-4335-B937-20039228A533}" dt="2024-11-14T17:36:05.510" v="2317" actId="1076"/>
          <ac:cxnSpMkLst>
            <pc:docMk/>
            <pc:sldMk cId="3288665831" sldId="263"/>
            <ac:cxnSpMk id="16" creationId="{0159C612-7118-4E66-284E-FF3C4B03F1DE}"/>
          </ac:cxnSpMkLst>
        </pc:cxnChg>
        <pc:cxnChg chg="add del mod">
          <ac:chgData name="Eric Tang" userId="26dc7338fee75c05" providerId="LiveId" clId="{EA96C3F6-F292-4335-B937-20039228A533}" dt="2024-11-14T17:33:22.857" v="2240" actId="478"/>
          <ac:cxnSpMkLst>
            <pc:docMk/>
            <pc:sldMk cId="3288665831" sldId="263"/>
            <ac:cxnSpMk id="17" creationId="{38DF28DC-A6BC-1240-D235-F397E0B4DB29}"/>
          </ac:cxnSpMkLst>
        </pc:cxnChg>
        <pc:cxnChg chg="add mod">
          <ac:chgData name="Eric Tang" userId="26dc7338fee75c05" providerId="LiveId" clId="{EA96C3F6-F292-4335-B937-20039228A533}" dt="2024-11-14T17:36:05.510" v="2317" actId="1076"/>
          <ac:cxnSpMkLst>
            <pc:docMk/>
            <pc:sldMk cId="3288665831" sldId="263"/>
            <ac:cxnSpMk id="18" creationId="{67AF22D6-9BC6-CB47-12EA-3994E3C2707D}"/>
          </ac:cxnSpMkLst>
        </pc:cxnChg>
        <pc:cxnChg chg="add mod">
          <ac:chgData name="Eric Tang" userId="26dc7338fee75c05" providerId="LiveId" clId="{EA96C3F6-F292-4335-B937-20039228A533}" dt="2024-11-14T17:36:05.510" v="2317" actId="1076"/>
          <ac:cxnSpMkLst>
            <pc:docMk/>
            <pc:sldMk cId="3288665831" sldId="263"/>
            <ac:cxnSpMk id="19" creationId="{5670A4BF-B44C-0FAF-B7A0-B2DB382A0D85}"/>
          </ac:cxnSpMkLst>
        </pc:cxnChg>
        <pc:cxnChg chg="add mod">
          <ac:chgData name="Eric Tang" userId="26dc7338fee75c05" providerId="LiveId" clId="{EA96C3F6-F292-4335-B937-20039228A533}" dt="2024-11-14T17:36:05.510" v="2317" actId="1076"/>
          <ac:cxnSpMkLst>
            <pc:docMk/>
            <pc:sldMk cId="3288665831" sldId="263"/>
            <ac:cxnSpMk id="22" creationId="{56F1A4DB-AE0A-B4BF-9722-3B4441422A49}"/>
          </ac:cxnSpMkLst>
        </pc:cxnChg>
        <pc:cxnChg chg="add mod">
          <ac:chgData name="Eric Tang" userId="26dc7338fee75c05" providerId="LiveId" clId="{EA96C3F6-F292-4335-B937-20039228A533}" dt="2024-11-14T17:36:05.510" v="2317" actId="1076"/>
          <ac:cxnSpMkLst>
            <pc:docMk/>
            <pc:sldMk cId="3288665831" sldId="263"/>
            <ac:cxnSpMk id="26" creationId="{7B96E02C-59EC-BDD2-0438-6BB047EDF7E7}"/>
          </ac:cxnSpMkLst>
        </pc:cxnChg>
        <pc:cxnChg chg="add del mod">
          <ac:chgData name="Eric Tang" userId="26dc7338fee75c05" providerId="LiveId" clId="{EA96C3F6-F292-4335-B937-20039228A533}" dt="2024-11-14T17:35:15.290" v="2316" actId="478"/>
          <ac:cxnSpMkLst>
            <pc:docMk/>
            <pc:sldMk cId="3288665831" sldId="263"/>
            <ac:cxnSpMk id="27" creationId="{B4B11611-FABB-9B73-CA7E-4A29FED91E0B}"/>
          </ac:cxnSpMkLst>
        </pc:cxnChg>
        <pc:cxnChg chg="add mod">
          <ac:chgData name="Eric Tang" userId="26dc7338fee75c05" providerId="LiveId" clId="{EA96C3F6-F292-4335-B937-20039228A533}" dt="2024-11-14T17:36:05.510" v="2317" actId="1076"/>
          <ac:cxnSpMkLst>
            <pc:docMk/>
            <pc:sldMk cId="3288665831" sldId="263"/>
            <ac:cxnSpMk id="28" creationId="{2DEA38C5-AB5D-A4DF-88BC-965B9FD630B7}"/>
          </ac:cxnSpMkLst>
        </pc:cxnChg>
      </pc:sldChg>
      <pc:sldChg chg="addSp modSp mod">
        <pc:chgData name="Eric Tang" userId="26dc7338fee75c05" providerId="LiveId" clId="{EA96C3F6-F292-4335-B937-20039228A533}" dt="2024-11-14T17:51:24.164" v="2908" actId="20577"/>
        <pc:sldMkLst>
          <pc:docMk/>
          <pc:sldMk cId="2987552906" sldId="264"/>
        </pc:sldMkLst>
        <pc:spChg chg="add mod">
          <ac:chgData name="Eric Tang" userId="26dc7338fee75c05" providerId="LiveId" clId="{EA96C3F6-F292-4335-B937-20039228A533}" dt="2024-11-14T17:48:24.027" v="2510" actId="14100"/>
          <ac:spMkLst>
            <pc:docMk/>
            <pc:sldMk cId="2987552906" sldId="264"/>
            <ac:spMk id="2" creationId="{FF2851C1-A6B7-3B7D-4D78-9C836AEBE671}"/>
          </ac:spMkLst>
        </pc:spChg>
        <pc:spChg chg="add mod">
          <ac:chgData name="Eric Tang" userId="26dc7338fee75c05" providerId="LiveId" clId="{EA96C3F6-F292-4335-B937-20039228A533}" dt="2024-11-14T17:49:14.118" v="2603" actId="1076"/>
          <ac:spMkLst>
            <pc:docMk/>
            <pc:sldMk cId="2987552906" sldId="264"/>
            <ac:spMk id="3" creationId="{F2F16E82-0DF1-BFF4-E1B5-63A15BCD6633}"/>
          </ac:spMkLst>
        </pc:spChg>
        <pc:spChg chg="mod">
          <ac:chgData name="Eric Tang" userId="26dc7338fee75c05" providerId="LiveId" clId="{EA96C3F6-F292-4335-B937-20039228A533}" dt="2024-11-14T17:51:24.164" v="2908" actId="20577"/>
          <ac:spMkLst>
            <pc:docMk/>
            <pc:sldMk cId="2987552906" sldId="264"/>
            <ac:spMk id="5" creationId="{1B07C49E-AFFC-EC46-8930-E4D428F5F943}"/>
          </ac:spMkLst>
        </pc:spChg>
        <pc:spChg chg="add mod">
          <ac:chgData name="Eric Tang" userId="26dc7338fee75c05" providerId="LiveId" clId="{EA96C3F6-F292-4335-B937-20039228A533}" dt="2024-11-14T17:49:48.861" v="2668" actId="20577"/>
          <ac:spMkLst>
            <pc:docMk/>
            <pc:sldMk cId="2987552906" sldId="264"/>
            <ac:spMk id="7" creationId="{C639FFA3-6E96-9965-E2E2-B4C69695940B}"/>
          </ac:spMkLst>
        </pc:spChg>
        <pc:spChg chg="add mod">
          <ac:chgData name="Eric Tang" userId="26dc7338fee75c05" providerId="LiveId" clId="{EA96C3F6-F292-4335-B937-20039228A533}" dt="2024-11-14T17:49:53.893" v="2681" actId="20577"/>
          <ac:spMkLst>
            <pc:docMk/>
            <pc:sldMk cId="2987552906" sldId="264"/>
            <ac:spMk id="9" creationId="{96FE9A20-A8E4-F649-0549-080866F36F85}"/>
          </ac:spMkLst>
        </pc:spChg>
        <pc:cxnChg chg="add mod">
          <ac:chgData name="Eric Tang" userId="26dc7338fee75c05" providerId="LiveId" clId="{EA96C3F6-F292-4335-B937-20039228A533}" dt="2024-11-14T17:49:14.118" v="2603" actId="1076"/>
          <ac:cxnSpMkLst>
            <pc:docMk/>
            <pc:sldMk cId="2987552906" sldId="264"/>
            <ac:cxnSpMk id="6" creationId="{4656A23B-C9AE-C67A-EDC6-9F21685BFA5B}"/>
          </ac:cxnSpMkLst>
        </pc:cxnChg>
        <pc:cxnChg chg="add mod">
          <ac:chgData name="Eric Tang" userId="26dc7338fee75c05" providerId="LiveId" clId="{EA96C3F6-F292-4335-B937-20039228A533}" dt="2024-11-14T17:48:00.010" v="2438" actId="1076"/>
          <ac:cxnSpMkLst>
            <pc:docMk/>
            <pc:sldMk cId="2987552906" sldId="264"/>
            <ac:cxnSpMk id="10" creationId="{FC218EA8-B146-8D84-6E7B-EA73212DF33B}"/>
          </ac:cxnSpMkLst>
        </pc:cxnChg>
        <pc:cxnChg chg="add mod">
          <ac:chgData name="Eric Tang" userId="26dc7338fee75c05" providerId="LiveId" clId="{EA96C3F6-F292-4335-B937-20039228A533}" dt="2024-11-14T17:48:00.010" v="2438" actId="1076"/>
          <ac:cxnSpMkLst>
            <pc:docMk/>
            <pc:sldMk cId="2987552906" sldId="264"/>
            <ac:cxnSpMk id="11" creationId="{E1E42FA5-0B10-9E65-3F31-3C366DE61114}"/>
          </ac:cxnSpMkLst>
        </pc:cxnChg>
      </pc:sldChg>
      <pc:sldChg chg="modSp mod">
        <pc:chgData name="Eric Tang" userId="26dc7338fee75c05" providerId="LiveId" clId="{EA96C3F6-F292-4335-B937-20039228A533}" dt="2024-11-14T18:13:35.077" v="4496" actId="20577"/>
        <pc:sldMkLst>
          <pc:docMk/>
          <pc:sldMk cId="1578726356" sldId="265"/>
        </pc:sldMkLst>
        <pc:spChg chg="mod">
          <ac:chgData name="Eric Tang" userId="26dc7338fee75c05" providerId="LiveId" clId="{EA96C3F6-F292-4335-B937-20039228A533}" dt="2024-11-14T18:13:35.077" v="4496" actId="20577"/>
          <ac:spMkLst>
            <pc:docMk/>
            <pc:sldMk cId="1578726356" sldId="265"/>
            <ac:spMk id="5" creationId="{1B07C49E-AFFC-EC46-8930-E4D428F5F943}"/>
          </ac:spMkLst>
        </pc:spChg>
      </pc:sldChg>
      <pc:sldChg chg="modSp mod">
        <pc:chgData name="Eric Tang" userId="26dc7338fee75c05" providerId="LiveId" clId="{EA96C3F6-F292-4335-B937-20039228A533}" dt="2024-11-14T18:06:54.099" v="3724" actId="20577"/>
        <pc:sldMkLst>
          <pc:docMk/>
          <pc:sldMk cId="779971636" sldId="266"/>
        </pc:sldMkLst>
        <pc:spChg chg="mod">
          <ac:chgData name="Eric Tang" userId="26dc7338fee75c05" providerId="LiveId" clId="{EA96C3F6-F292-4335-B937-20039228A533}" dt="2024-11-14T18:06:54.099" v="3724" actId="20577"/>
          <ac:spMkLst>
            <pc:docMk/>
            <pc:sldMk cId="779971636" sldId="266"/>
            <ac:spMk id="5" creationId="{1B07C49E-AFFC-EC46-8930-E4D428F5F943}"/>
          </ac:spMkLst>
        </pc:spChg>
      </pc:sldChg>
      <pc:sldChg chg="addSp delSp modSp mod">
        <pc:chgData name="Eric Tang" userId="26dc7338fee75c05" providerId="LiveId" clId="{EA96C3F6-F292-4335-B937-20039228A533}" dt="2024-11-14T18:32:58.323" v="6028" actId="20577"/>
        <pc:sldMkLst>
          <pc:docMk/>
          <pc:sldMk cId="3865605948" sldId="269"/>
        </pc:sldMkLst>
        <pc:spChg chg="mod">
          <ac:chgData name="Eric Tang" userId="26dc7338fee75c05" providerId="LiveId" clId="{EA96C3F6-F292-4335-B937-20039228A533}" dt="2024-11-14T18:32:58.323" v="6028" actId="20577"/>
          <ac:spMkLst>
            <pc:docMk/>
            <pc:sldMk cId="3865605948" sldId="269"/>
            <ac:spMk id="3" creationId="{373827F3-F386-AA4E-80ED-D86DEF8C158D}"/>
          </ac:spMkLst>
        </pc:spChg>
        <pc:picChg chg="add del mod">
          <ac:chgData name="Eric Tang" userId="26dc7338fee75c05" providerId="LiveId" clId="{EA96C3F6-F292-4335-B937-20039228A533}" dt="2024-11-14T18:31:48.907" v="5863" actId="478"/>
          <ac:picMkLst>
            <pc:docMk/>
            <pc:sldMk cId="3865605948" sldId="269"/>
            <ac:picMk id="6" creationId="{B867AF08-E626-A3AA-A0D3-F23DACA5D2B3}"/>
          </ac:picMkLst>
        </pc:picChg>
        <pc:picChg chg="add mod">
          <ac:chgData name="Eric Tang" userId="26dc7338fee75c05" providerId="LiveId" clId="{EA96C3F6-F292-4335-B937-20039228A533}" dt="2024-11-14T18:31:52.391" v="5865" actId="1076"/>
          <ac:picMkLst>
            <pc:docMk/>
            <pc:sldMk cId="3865605948" sldId="269"/>
            <ac:picMk id="8" creationId="{5B022EAE-C6A0-9927-9AF6-63C998EC4046}"/>
          </ac:picMkLst>
        </pc:picChg>
      </pc:sldChg>
      <pc:sldChg chg="addSp modSp mod">
        <pc:chgData name="Eric Tang" userId="26dc7338fee75c05" providerId="LiveId" clId="{EA96C3F6-F292-4335-B937-20039228A533}" dt="2024-11-14T18:54:19.837" v="7183" actId="1076"/>
        <pc:sldMkLst>
          <pc:docMk/>
          <pc:sldMk cId="2727850971" sldId="270"/>
        </pc:sldMkLst>
        <pc:spChg chg="mod">
          <ac:chgData name="Eric Tang" userId="26dc7338fee75c05" providerId="LiveId" clId="{EA96C3F6-F292-4335-B937-20039228A533}" dt="2024-11-14T18:54:17.005" v="7182" actId="20577"/>
          <ac:spMkLst>
            <pc:docMk/>
            <pc:sldMk cId="2727850971" sldId="270"/>
            <ac:spMk id="5" creationId="{1B07C49E-AFFC-EC46-8930-E4D428F5F943}"/>
          </ac:spMkLst>
        </pc:spChg>
        <pc:picChg chg="add mod">
          <ac:chgData name="Eric Tang" userId="26dc7338fee75c05" providerId="LiveId" clId="{EA96C3F6-F292-4335-B937-20039228A533}" dt="2024-11-14T18:54:19.837" v="7183" actId="1076"/>
          <ac:picMkLst>
            <pc:docMk/>
            <pc:sldMk cId="2727850971" sldId="270"/>
            <ac:picMk id="6" creationId="{43C58DED-3DD1-41F1-D0D9-AEC5E48CAFC5}"/>
          </ac:picMkLst>
        </pc:picChg>
      </pc:sldChg>
      <pc:sldChg chg="modSp mod">
        <pc:chgData name="Eric Tang" userId="26dc7338fee75c05" providerId="LiveId" clId="{EA96C3F6-F292-4335-B937-20039228A533}" dt="2024-11-14T19:19:11.131" v="10264" actId="20577"/>
        <pc:sldMkLst>
          <pc:docMk/>
          <pc:sldMk cId="1630123617" sldId="274"/>
        </pc:sldMkLst>
        <pc:spChg chg="mod">
          <ac:chgData name="Eric Tang" userId="26dc7338fee75c05" providerId="LiveId" clId="{EA96C3F6-F292-4335-B937-20039228A533}" dt="2024-11-14T19:19:11.131" v="10264" actId="20577"/>
          <ac:spMkLst>
            <pc:docMk/>
            <pc:sldMk cId="1630123617" sldId="274"/>
            <ac:spMk id="5" creationId="{28684E62-A9F8-4E7A-AB01-78893062A1B4}"/>
          </ac:spMkLst>
        </pc:spChg>
      </pc:sldChg>
      <pc:sldChg chg="modSp mod">
        <pc:chgData name="Eric Tang" userId="26dc7338fee75c05" providerId="LiveId" clId="{EA96C3F6-F292-4335-B937-20039228A533}" dt="2024-11-14T19:18:47.155" v="10251" actId="20577"/>
        <pc:sldMkLst>
          <pc:docMk/>
          <pc:sldMk cId="3410008520" sldId="275"/>
        </pc:sldMkLst>
        <pc:spChg chg="mod">
          <ac:chgData name="Eric Tang" userId="26dc7338fee75c05" providerId="LiveId" clId="{EA96C3F6-F292-4335-B937-20039228A533}" dt="2024-11-14T19:18:47.155" v="10251" actId="20577"/>
          <ac:spMkLst>
            <pc:docMk/>
            <pc:sldMk cId="3410008520" sldId="275"/>
            <ac:spMk id="5" creationId="{28684E62-A9F8-4E7A-AB01-78893062A1B4}"/>
          </ac:spMkLst>
        </pc:spChg>
      </pc:sldChg>
      <pc:sldChg chg="modSp mod">
        <pc:chgData name="Eric Tang" userId="26dc7338fee75c05" providerId="LiveId" clId="{EA96C3F6-F292-4335-B937-20039228A533}" dt="2024-11-14T18:19:36.239" v="4856" actId="20577"/>
        <pc:sldMkLst>
          <pc:docMk/>
          <pc:sldMk cId="148114319" sldId="276"/>
        </pc:sldMkLst>
        <pc:spChg chg="mod">
          <ac:chgData name="Eric Tang" userId="26dc7338fee75c05" providerId="LiveId" clId="{EA96C3F6-F292-4335-B937-20039228A533}" dt="2024-11-14T18:19:36.239" v="4856" actId="20577"/>
          <ac:spMkLst>
            <pc:docMk/>
            <pc:sldMk cId="148114319" sldId="276"/>
            <ac:spMk id="5" creationId="{1B07C49E-AFFC-EC46-8930-E4D428F5F943}"/>
          </ac:spMkLst>
        </pc:spChg>
      </pc:sldChg>
      <pc:sldChg chg="addSp modSp mod">
        <pc:chgData name="Eric Tang" userId="26dc7338fee75c05" providerId="LiveId" clId="{EA96C3F6-F292-4335-B937-20039228A533}" dt="2024-11-14T19:19:25.759" v="10265" actId="20577"/>
        <pc:sldMkLst>
          <pc:docMk/>
          <pc:sldMk cId="2459446073" sldId="289"/>
        </pc:sldMkLst>
        <pc:spChg chg="mod">
          <ac:chgData name="Eric Tang" userId="26dc7338fee75c05" providerId="LiveId" clId="{EA96C3F6-F292-4335-B937-20039228A533}" dt="2024-11-14T19:19:25.759" v="10265" actId="20577"/>
          <ac:spMkLst>
            <pc:docMk/>
            <pc:sldMk cId="2459446073" sldId="289"/>
            <ac:spMk id="5" creationId="{1B07C49E-AFFC-EC46-8930-E4D428F5F943}"/>
          </ac:spMkLst>
        </pc:spChg>
        <pc:picChg chg="add mod">
          <ac:chgData name="Eric Tang" userId="26dc7338fee75c05" providerId="LiveId" clId="{EA96C3F6-F292-4335-B937-20039228A533}" dt="2024-11-14T19:13:55.551" v="9426" actId="1076"/>
          <ac:picMkLst>
            <pc:docMk/>
            <pc:sldMk cId="2459446073" sldId="289"/>
            <ac:picMk id="3" creationId="{E60E17A9-1151-6A39-6E7B-DD6C38A8A65A}"/>
          </ac:picMkLst>
        </pc:picChg>
      </pc:sldChg>
      <pc:sldChg chg="addSp modSp mod">
        <pc:chgData name="Eric Tang" userId="26dc7338fee75c05" providerId="LiveId" clId="{EA96C3F6-F292-4335-B937-20039228A533}" dt="2024-11-14T18:29:17.635" v="5854" actId="20577"/>
        <pc:sldMkLst>
          <pc:docMk/>
          <pc:sldMk cId="1813711241" sldId="293"/>
        </pc:sldMkLst>
        <pc:spChg chg="add mod">
          <ac:chgData name="Eric Tang" userId="26dc7338fee75c05" providerId="LiveId" clId="{EA96C3F6-F292-4335-B937-20039228A533}" dt="2024-11-14T18:29:04.358" v="5841" actId="1076"/>
          <ac:spMkLst>
            <pc:docMk/>
            <pc:sldMk cId="1813711241" sldId="293"/>
            <ac:spMk id="2" creationId="{917066D6-971E-CE61-D191-22F21A06F550}"/>
          </ac:spMkLst>
        </pc:spChg>
        <pc:spChg chg="mod">
          <ac:chgData name="Eric Tang" userId="26dc7338fee75c05" providerId="LiveId" clId="{EA96C3F6-F292-4335-B937-20039228A533}" dt="2024-11-14T18:29:17.635" v="5854" actId="20577"/>
          <ac:spMkLst>
            <pc:docMk/>
            <pc:sldMk cId="1813711241" sldId="293"/>
            <ac:spMk id="5" creationId="{1B07C49E-AFFC-EC46-8930-E4D428F5F943}"/>
          </ac:spMkLst>
        </pc:spChg>
        <pc:spChg chg="add mod">
          <ac:chgData name="Eric Tang" userId="26dc7338fee75c05" providerId="LiveId" clId="{EA96C3F6-F292-4335-B937-20039228A533}" dt="2024-11-14T18:29:04.358" v="5841" actId="1076"/>
          <ac:spMkLst>
            <pc:docMk/>
            <pc:sldMk cId="1813711241" sldId="293"/>
            <ac:spMk id="6" creationId="{5EB84C3B-405F-781C-FAE9-76A6843A5E07}"/>
          </ac:spMkLst>
        </pc:spChg>
        <pc:spChg chg="add mod">
          <ac:chgData name="Eric Tang" userId="26dc7338fee75c05" providerId="LiveId" clId="{EA96C3F6-F292-4335-B937-20039228A533}" dt="2024-11-14T18:29:04.358" v="5841" actId="1076"/>
          <ac:spMkLst>
            <pc:docMk/>
            <pc:sldMk cId="1813711241" sldId="293"/>
            <ac:spMk id="8" creationId="{796E2A9F-E4B2-F297-EAA8-275CFAD95DA1}"/>
          </ac:spMkLst>
        </pc:spChg>
        <pc:spChg chg="add mod">
          <ac:chgData name="Eric Tang" userId="26dc7338fee75c05" providerId="LiveId" clId="{EA96C3F6-F292-4335-B937-20039228A533}" dt="2024-11-14T18:29:04.358" v="5841" actId="1076"/>
          <ac:spMkLst>
            <pc:docMk/>
            <pc:sldMk cId="1813711241" sldId="293"/>
            <ac:spMk id="9" creationId="{C8F6A85A-4B18-8BDC-5457-4E551AA65F24}"/>
          </ac:spMkLst>
        </pc:spChg>
        <pc:cxnChg chg="add mod">
          <ac:chgData name="Eric Tang" userId="26dc7338fee75c05" providerId="LiveId" clId="{EA96C3F6-F292-4335-B937-20039228A533}" dt="2024-11-14T18:29:04.358" v="5841" actId="1076"/>
          <ac:cxnSpMkLst>
            <pc:docMk/>
            <pc:sldMk cId="1813711241" sldId="293"/>
            <ac:cxnSpMk id="7" creationId="{74964A35-A722-EB87-2397-C56C912B0B50}"/>
          </ac:cxnSpMkLst>
        </pc:cxnChg>
        <pc:cxnChg chg="add mod">
          <ac:chgData name="Eric Tang" userId="26dc7338fee75c05" providerId="LiveId" clId="{EA96C3F6-F292-4335-B937-20039228A533}" dt="2024-11-14T18:29:04.358" v="5841" actId="1076"/>
          <ac:cxnSpMkLst>
            <pc:docMk/>
            <pc:sldMk cId="1813711241" sldId="293"/>
            <ac:cxnSpMk id="10" creationId="{7B4535AD-8F9C-3EE3-6A83-B9C6F63D0179}"/>
          </ac:cxnSpMkLst>
        </pc:cxnChg>
        <pc:cxnChg chg="add mod">
          <ac:chgData name="Eric Tang" userId="26dc7338fee75c05" providerId="LiveId" clId="{EA96C3F6-F292-4335-B937-20039228A533}" dt="2024-11-14T18:29:04.358" v="5841" actId="1076"/>
          <ac:cxnSpMkLst>
            <pc:docMk/>
            <pc:sldMk cId="1813711241" sldId="293"/>
            <ac:cxnSpMk id="11" creationId="{7F81F5C2-17EB-CE0D-ECC1-A24CDC6A5FD0}"/>
          </ac:cxnSpMkLst>
        </pc:cxnChg>
      </pc:sldChg>
      <pc:sldChg chg="addSp delSp modSp mod">
        <pc:chgData name="Eric Tang" userId="26dc7338fee75c05" providerId="LiveId" clId="{EA96C3F6-F292-4335-B937-20039228A533}" dt="2024-11-14T19:02:34.464" v="8502" actId="1076"/>
        <pc:sldMkLst>
          <pc:docMk/>
          <pc:sldMk cId="981671777" sldId="296"/>
        </pc:sldMkLst>
        <pc:spChg chg="mod">
          <ac:chgData name="Eric Tang" userId="26dc7338fee75c05" providerId="LiveId" clId="{EA96C3F6-F292-4335-B937-20039228A533}" dt="2024-11-14T19:02:07.954" v="8417" actId="20577"/>
          <ac:spMkLst>
            <pc:docMk/>
            <pc:sldMk cId="981671777" sldId="296"/>
            <ac:spMk id="2" creationId="{54176327-8CC4-4356-8BBB-DC4965CE9857}"/>
          </ac:spMkLst>
        </pc:spChg>
        <pc:spChg chg="mod">
          <ac:chgData name="Eric Tang" userId="26dc7338fee75c05" providerId="LiveId" clId="{EA96C3F6-F292-4335-B937-20039228A533}" dt="2024-11-14T19:02:29.455" v="8501" actId="20577"/>
          <ac:spMkLst>
            <pc:docMk/>
            <pc:sldMk cId="981671777" sldId="296"/>
            <ac:spMk id="5" creationId="{85D9F803-CDBC-C74C-AF1B-2B5937D1C241}"/>
          </ac:spMkLst>
        </pc:spChg>
        <pc:picChg chg="add del mod">
          <ac:chgData name="Eric Tang" userId="26dc7338fee75c05" providerId="LiveId" clId="{EA96C3F6-F292-4335-B937-20039228A533}" dt="2024-11-14T18:43:56.063" v="6320" actId="478"/>
          <ac:picMkLst>
            <pc:docMk/>
            <pc:sldMk cId="981671777" sldId="296"/>
            <ac:picMk id="6" creationId="{3908FD34-334A-2D56-8061-E12E684B25DF}"/>
          </ac:picMkLst>
        </pc:picChg>
        <pc:picChg chg="add del">
          <ac:chgData name="Eric Tang" userId="26dc7338fee75c05" providerId="LiveId" clId="{EA96C3F6-F292-4335-B937-20039228A533}" dt="2024-11-14T18:43:52.547" v="6319" actId="478"/>
          <ac:picMkLst>
            <pc:docMk/>
            <pc:sldMk cId="981671777" sldId="296"/>
            <ac:picMk id="8" creationId="{F5F0A493-4FA6-007E-7CBA-030EA2B58CBB}"/>
          </ac:picMkLst>
        </pc:picChg>
        <pc:picChg chg="add del">
          <ac:chgData name="Eric Tang" userId="26dc7338fee75c05" providerId="LiveId" clId="{EA96C3F6-F292-4335-B937-20039228A533}" dt="2024-11-14T18:43:50.947" v="6318" actId="478"/>
          <ac:picMkLst>
            <pc:docMk/>
            <pc:sldMk cId="981671777" sldId="296"/>
            <ac:picMk id="10" creationId="{684453EE-42DF-BD09-1C5E-DEE88A63C116}"/>
          </ac:picMkLst>
        </pc:picChg>
        <pc:picChg chg="add mod">
          <ac:chgData name="Eric Tang" userId="26dc7338fee75c05" providerId="LiveId" clId="{EA96C3F6-F292-4335-B937-20039228A533}" dt="2024-11-14T19:02:34.464" v="8502" actId="1076"/>
          <ac:picMkLst>
            <pc:docMk/>
            <pc:sldMk cId="981671777" sldId="296"/>
            <ac:picMk id="12" creationId="{55F486B4-87C3-BC6D-24C6-F31ACDFDC96E}"/>
          </ac:picMkLst>
        </pc:picChg>
        <pc:picChg chg="add del mod">
          <ac:chgData name="Eric Tang" userId="26dc7338fee75c05" providerId="LiveId" clId="{EA96C3F6-F292-4335-B937-20039228A533}" dt="2024-11-14T19:01:49.808" v="8373" actId="478"/>
          <ac:picMkLst>
            <pc:docMk/>
            <pc:sldMk cId="981671777" sldId="296"/>
            <ac:picMk id="14" creationId="{0F7A7D19-DC75-94BF-3F8A-A57BB70ECC62}"/>
          </ac:picMkLst>
        </pc:picChg>
      </pc:sldChg>
      <pc:sldChg chg="addSp delSp modSp mod">
        <pc:chgData name="Eric Tang" userId="26dc7338fee75c05" providerId="LiveId" clId="{EA96C3F6-F292-4335-B937-20039228A533}" dt="2024-11-14T17:43:01.539" v="2347" actId="478"/>
        <pc:sldMkLst>
          <pc:docMk/>
          <pc:sldMk cId="280316088" sldId="299"/>
        </pc:sldMkLst>
        <pc:spChg chg="add mod">
          <ac:chgData name="Eric Tang" userId="26dc7338fee75c05" providerId="LiveId" clId="{EA96C3F6-F292-4335-B937-20039228A533}" dt="2024-11-14T17:42:59.828" v="2346" actId="1076"/>
          <ac:spMkLst>
            <pc:docMk/>
            <pc:sldMk cId="280316088" sldId="299"/>
            <ac:spMk id="2" creationId="{DEC2671C-5454-6C6F-892C-F1462DDD2628}"/>
          </ac:spMkLst>
        </pc:spChg>
        <pc:spChg chg="mod">
          <ac:chgData name="Eric Tang" userId="26dc7338fee75c05" providerId="LiveId" clId="{EA96C3F6-F292-4335-B937-20039228A533}" dt="2024-11-14T17:42:42.499" v="2342" actId="20577"/>
          <ac:spMkLst>
            <pc:docMk/>
            <pc:sldMk cId="280316088" sldId="299"/>
            <ac:spMk id="3" creationId="{AB0AB2AC-B7E6-6849-9AE9-697369407F8F}"/>
          </ac:spMkLst>
        </pc:spChg>
        <pc:spChg chg="del">
          <ac:chgData name="Eric Tang" userId="26dc7338fee75c05" providerId="LiveId" clId="{EA96C3F6-F292-4335-B937-20039228A533}" dt="2024-11-14T17:43:01.539" v="2347" actId="478"/>
          <ac:spMkLst>
            <pc:docMk/>
            <pc:sldMk cId="280316088" sldId="299"/>
            <ac:spMk id="5" creationId="{1B07C49E-AFFC-EC46-8930-E4D428F5F943}"/>
          </ac:spMkLst>
        </pc:spChg>
        <pc:spChg chg="add mod">
          <ac:chgData name="Eric Tang" userId="26dc7338fee75c05" providerId="LiveId" clId="{EA96C3F6-F292-4335-B937-20039228A533}" dt="2024-11-14T17:42:59.828" v="2346" actId="1076"/>
          <ac:spMkLst>
            <pc:docMk/>
            <pc:sldMk cId="280316088" sldId="299"/>
            <ac:spMk id="7" creationId="{C4AA609A-00D9-082A-4C0D-FB5FA7ECF833}"/>
          </ac:spMkLst>
        </pc:spChg>
        <pc:spChg chg="add mod">
          <ac:chgData name="Eric Tang" userId="26dc7338fee75c05" providerId="LiveId" clId="{EA96C3F6-F292-4335-B937-20039228A533}" dt="2024-11-14T17:42:59.828" v="2346" actId="1076"/>
          <ac:spMkLst>
            <pc:docMk/>
            <pc:sldMk cId="280316088" sldId="299"/>
            <ac:spMk id="9" creationId="{792BACFA-6712-004C-BA17-BC32ABBBE279}"/>
          </ac:spMkLst>
        </pc:spChg>
        <pc:spChg chg="add mod">
          <ac:chgData name="Eric Tang" userId="26dc7338fee75c05" providerId="LiveId" clId="{EA96C3F6-F292-4335-B937-20039228A533}" dt="2024-11-14T17:42:59.828" v="2346" actId="1076"/>
          <ac:spMkLst>
            <pc:docMk/>
            <pc:sldMk cId="280316088" sldId="299"/>
            <ac:spMk id="10" creationId="{01775EBC-9E78-3BB5-29A1-2907A4168159}"/>
          </ac:spMkLst>
        </pc:spChg>
        <pc:spChg chg="add mod">
          <ac:chgData name="Eric Tang" userId="26dc7338fee75c05" providerId="LiveId" clId="{EA96C3F6-F292-4335-B937-20039228A533}" dt="2024-11-14T17:42:59.828" v="2346" actId="1076"/>
          <ac:spMkLst>
            <pc:docMk/>
            <pc:sldMk cId="280316088" sldId="299"/>
            <ac:spMk id="11" creationId="{D6B3F541-0964-1C03-909A-75FC1DAEFA57}"/>
          </ac:spMkLst>
        </pc:spChg>
        <pc:cxnChg chg="add mod">
          <ac:chgData name="Eric Tang" userId="26dc7338fee75c05" providerId="LiveId" clId="{EA96C3F6-F292-4335-B937-20039228A533}" dt="2024-11-14T17:42:59.828" v="2346" actId="1076"/>
          <ac:cxnSpMkLst>
            <pc:docMk/>
            <pc:sldMk cId="280316088" sldId="299"/>
            <ac:cxnSpMk id="8" creationId="{2237DD29-209B-4F7F-23F6-B227D567D4C5}"/>
          </ac:cxnSpMkLst>
        </pc:cxnChg>
        <pc:cxnChg chg="add mod">
          <ac:chgData name="Eric Tang" userId="26dc7338fee75c05" providerId="LiveId" clId="{EA96C3F6-F292-4335-B937-20039228A533}" dt="2024-11-14T17:42:59.828" v="2346" actId="1076"/>
          <ac:cxnSpMkLst>
            <pc:docMk/>
            <pc:sldMk cId="280316088" sldId="299"/>
            <ac:cxnSpMk id="12" creationId="{D00677D8-3B0E-52FD-56BC-72EA6F8F67C7}"/>
          </ac:cxnSpMkLst>
        </pc:cxnChg>
        <pc:cxnChg chg="add mod">
          <ac:chgData name="Eric Tang" userId="26dc7338fee75c05" providerId="LiveId" clId="{EA96C3F6-F292-4335-B937-20039228A533}" dt="2024-11-14T17:42:59.828" v="2346" actId="1076"/>
          <ac:cxnSpMkLst>
            <pc:docMk/>
            <pc:sldMk cId="280316088" sldId="299"/>
            <ac:cxnSpMk id="13" creationId="{813A9460-49D6-2AA4-A403-51BC56061E43}"/>
          </ac:cxnSpMkLst>
        </pc:cxnChg>
        <pc:cxnChg chg="add mod">
          <ac:chgData name="Eric Tang" userId="26dc7338fee75c05" providerId="LiveId" clId="{EA96C3F6-F292-4335-B937-20039228A533}" dt="2024-11-14T17:42:59.828" v="2346" actId="1076"/>
          <ac:cxnSpMkLst>
            <pc:docMk/>
            <pc:sldMk cId="280316088" sldId="299"/>
            <ac:cxnSpMk id="14" creationId="{2412DAE5-BABC-3D9C-56C8-9AFB77479150}"/>
          </ac:cxnSpMkLst>
        </pc:cxnChg>
      </pc:sldChg>
      <pc:sldChg chg="addSp delSp modSp mod">
        <pc:chgData name="Eric Tang" userId="26dc7338fee75c05" providerId="LiveId" clId="{EA96C3F6-F292-4335-B937-20039228A533}" dt="2024-11-14T17:47:52.800" v="2436" actId="1076"/>
        <pc:sldMkLst>
          <pc:docMk/>
          <pc:sldMk cId="1385553969" sldId="302"/>
        </pc:sldMkLst>
        <pc:spChg chg="del">
          <ac:chgData name="Eric Tang" userId="26dc7338fee75c05" providerId="LiveId" clId="{EA96C3F6-F292-4335-B937-20039228A533}" dt="2024-11-14T17:44:54.488" v="2370" actId="478"/>
          <ac:spMkLst>
            <pc:docMk/>
            <pc:sldMk cId="1385553969" sldId="302"/>
            <ac:spMk id="2" creationId="{8B78C759-C687-440F-8CAE-D3071F1AB630}"/>
          </ac:spMkLst>
        </pc:spChg>
        <pc:spChg chg="mod">
          <ac:chgData name="Eric Tang" userId="26dc7338fee75c05" providerId="LiveId" clId="{EA96C3F6-F292-4335-B937-20039228A533}" dt="2024-11-14T17:47:52.800" v="2436" actId="1076"/>
          <ac:spMkLst>
            <pc:docMk/>
            <pc:sldMk cId="1385553969" sldId="302"/>
            <ac:spMk id="3" creationId="{AB0AB2AC-B7E6-6849-9AE9-697369407F8F}"/>
          </ac:spMkLst>
        </pc:spChg>
        <pc:spChg chg="add mod">
          <ac:chgData name="Eric Tang" userId="26dc7338fee75c05" providerId="LiveId" clId="{EA96C3F6-F292-4335-B937-20039228A533}" dt="2024-11-14T17:45:01.468" v="2371" actId="1076"/>
          <ac:spMkLst>
            <pc:docMk/>
            <pc:sldMk cId="1385553969" sldId="302"/>
            <ac:spMk id="5" creationId="{783CA113-B45F-3F7D-5A59-186824E524EB}"/>
          </ac:spMkLst>
        </pc:spChg>
        <pc:spChg chg="add mod">
          <ac:chgData name="Eric Tang" userId="26dc7338fee75c05" providerId="LiveId" clId="{EA96C3F6-F292-4335-B937-20039228A533}" dt="2024-11-14T17:45:01.468" v="2371" actId="1076"/>
          <ac:spMkLst>
            <pc:docMk/>
            <pc:sldMk cId="1385553969" sldId="302"/>
            <ac:spMk id="7" creationId="{3E971E14-C7D2-F5B3-042B-F1AB18B3A7CF}"/>
          </ac:spMkLst>
        </pc:spChg>
        <pc:spChg chg="add mod">
          <ac:chgData name="Eric Tang" userId="26dc7338fee75c05" providerId="LiveId" clId="{EA96C3F6-F292-4335-B937-20039228A533}" dt="2024-11-14T17:45:01.468" v="2371" actId="1076"/>
          <ac:spMkLst>
            <pc:docMk/>
            <pc:sldMk cId="1385553969" sldId="302"/>
            <ac:spMk id="9" creationId="{5C914C5F-5412-54FC-8F41-DE63E16EE685}"/>
          </ac:spMkLst>
        </pc:spChg>
        <pc:spChg chg="add mod">
          <ac:chgData name="Eric Tang" userId="26dc7338fee75c05" providerId="LiveId" clId="{EA96C3F6-F292-4335-B937-20039228A533}" dt="2024-11-14T17:45:01.468" v="2371" actId="1076"/>
          <ac:spMkLst>
            <pc:docMk/>
            <pc:sldMk cId="1385553969" sldId="302"/>
            <ac:spMk id="10" creationId="{72D8D86A-B47E-ECC1-B32D-813745F7A08B}"/>
          </ac:spMkLst>
        </pc:spChg>
        <pc:cxnChg chg="add mod">
          <ac:chgData name="Eric Tang" userId="26dc7338fee75c05" providerId="LiveId" clId="{EA96C3F6-F292-4335-B937-20039228A533}" dt="2024-11-14T17:45:01.468" v="2371" actId="1076"/>
          <ac:cxnSpMkLst>
            <pc:docMk/>
            <pc:sldMk cId="1385553969" sldId="302"/>
            <ac:cxnSpMk id="8" creationId="{0ACA1212-D15A-3BF7-4AE7-3CD26A0EBAD9}"/>
          </ac:cxnSpMkLst>
        </pc:cxnChg>
        <pc:cxnChg chg="add mod">
          <ac:chgData name="Eric Tang" userId="26dc7338fee75c05" providerId="LiveId" clId="{EA96C3F6-F292-4335-B937-20039228A533}" dt="2024-11-14T17:45:01.468" v="2371" actId="1076"/>
          <ac:cxnSpMkLst>
            <pc:docMk/>
            <pc:sldMk cId="1385553969" sldId="302"/>
            <ac:cxnSpMk id="12" creationId="{B6D90737-55B9-01B1-3499-7D2637CACB0F}"/>
          </ac:cxnSpMkLst>
        </pc:cxnChg>
        <pc:cxnChg chg="add mod">
          <ac:chgData name="Eric Tang" userId="26dc7338fee75c05" providerId="LiveId" clId="{EA96C3F6-F292-4335-B937-20039228A533}" dt="2024-11-14T17:45:01.468" v="2371" actId="1076"/>
          <ac:cxnSpMkLst>
            <pc:docMk/>
            <pc:sldMk cId="1385553969" sldId="302"/>
            <ac:cxnSpMk id="13" creationId="{98CE6E6C-B7F6-2FCB-C996-0ACC011298C5}"/>
          </ac:cxnSpMkLst>
        </pc:cxnChg>
      </pc:sldChg>
      <pc:sldChg chg="modSp mod">
        <pc:chgData name="Eric Tang" userId="26dc7338fee75c05" providerId="LiveId" clId="{EA96C3F6-F292-4335-B937-20039228A533}" dt="2024-11-14T18:22:26.715" v="5148" actId="5793"/>
        <pc:sldMkLst>
          <pc:docMk/>
          <pc:sldMk cId="334532777" sldId="303"/>
        </pc:sldMkLst>
        <pc:spChg chg="mod">
          <ac:chgData name="Eric Tang" userId="26dc7338fee75c05" providerId="LiveId" clId="{EA96C3F6-F292-4335-B937-20039228A533}" dt="2024-11-14T18:22:26.715" v="5148" actId="5793"/>
          <ac:spMkLst>
            <pc:docMk/>
            <pc:sldMk cId="334532777" sldId="303"/>
            <ac:spMk id="5" creationId="{1B07C49E-AFFC-EC46-8930-E4D428F5F943}"/>
          </ac:spMkLst>
        </pc:spChg>
      </pc:sldChg>
      <pc:sldChg chg="addSp modSp mod">
        <pc:chgData name="Eric Tang" userId="26dc7338fee75c05" providerId="LiveId" clId="{EA96C3F6-F292-4335-B937-20039228A533}" dt="2024-11-14T18:37:24.008" v="6294" actId="20577"/>
        <pc:sldMkLst>
          <pc:docMk/>
          <pc:sldMk cId="3869789237" sldId="304"/>
        </pc:sldMkLst>
        <pc:spChg chg="mod">
          <ac:chgData name="Eric Tang" userId="26dc7338fee75c05" providerId="LiveId" clId="{EA96C3F6-F292-4335-B937-20039228A533}" dt="2024-11-14T18:37:24.008" v="6294" actId="20577"/>
          <ac:spMkLst>
            <pc:docMk/>
            <pc:sldMk cId="3869789237" sldId="304"/>
            <ac:spMk id="3" creationId="{373827F3-F386-AA4E-80ED-D86DEF8C158D}"/>
          </ac:spMkLst>
        </pc:spChg>
        <pc:picChg chg="add mod">
          <ac:chgData name="Eric Tang" userId="26dc7338fee75c05" providerId="LiveId" clId="{EA96C3F6-F292-4335-B937-20039228A533}" dt="2024-11-14T18:35:55.189" v="6030" actId="1076"/>
          <ac:picMkLst>
            <pc:docMk/>
            <pc:sldMk cId="3869789237" sldId="304"/>
            <ac:picMk id="6" creationId="{119E8868-6BC2-5DDF-E1F2-3DEB62ED8CB0}"/>
          </ac:picMkLst>
        </pc:picChg>
      </pc:sldChg>
      <pc:sldChg chg="addSp modSp mod">
        <pc:chgData name="Eric Tang" userId="26dc7338fee75c05" providerId="LiveId" clId="{EA96C3F6-F292-4335-B937-20039228A533}" dt="2024-11-14T18:49:19.461" v="6464" actId="20577"/>
        <pc:sldMkLst>
          <pc:docMk/>
          <pc:sldMk cId="80090182" sldId="305"/>
        </pc:sldMkLst>
        <pc:spChg chg="mod">
          <ac:chgData name="Eric Tang" userId="26dc7338fee75c05" providerId="LiveId" clId="{EA96C3F6-F292-4335-B937-20039228A533}" dt="2024-11-14T18:49:19.461" v="6464" actId="20577"/>
          <ac:spMkLst>
            <pc:docMk/>
            <pc:sldMk cId="80090182" sldId="305"/>
            <ac:spMk id="3" creationId="{373827F3-F386-AA4E-80ED-D86DEF8C158D}"/>
          </ac:spMkLst>
        </pc:spChg>
        <pc:picChg chg="add mod">
          <ac:chgData name="Eric Tang" userId="26dc7338fee75c05" providerId="LiveId" clId="{EA96C3F6-F292-4335-B937-20039228A533}" dt="2024-11-14T18:48:36.586" v="6333" actId="1076"/>
          <ac:picMkLst>
            <pc:docMk/>
            <pc:sldMk cId="80090182" sldId="305"/>
            <ac:picMk id="6" creationId="{510470BE-6692-0071-554B-B0023AEA3B17}"/>
          </ac:picMkLst>
        </pc:picChg>
      </pc:sldChg>
      <pc:sldChg chg="addSp modSp mod">
        <pc:chgData name="Eric Tang" userId="26dc7338fee75c05" providerId="LiveId" clId="{EA96C3F6-F292-4335-B937-20039228A533}" dt="2024-11-14T18:52:58.101" v="6870" actId="27636"/>
        <pc:sldMkLst>
          <pc:docMk/>
          <pc:sldMk cId="3145340593" sldId="306"/>
        </pc:sldMkLst>
        <pc:spChg chg="mod">
          <ac:chgData name="Eric Tang" userId="26dc7338fee75c05" providerId="LiveId" clId="{EA96C3F6-F292-4335-B937-20039228A533}" dt="2024-11-14T18:52:58.101" v="6870" actId="27636"/>
          <ac:spMkLst>
            <pc:docMk/>
            <pc:sldMk cId="3145340593" sldId="306"/>
            <ac:spMk id="3" creationId="{373827F3-F386-AA4E-80ED-D86DEF8C158D}"/>
          </ac:spMkLst>
        </pc:spChg>
        <pc:picChg chg="add mod">
          <ac:chgData name="Eric Tang" userId="26dc7338fee75c05" providerId="LiveId" clId="{EA96C3F6-F292-4335-B937-20039228A533}" dt="2024-11-14T18:51:35.234" v="6602" actId="1076"/>
          <ac:picMkLst>
            <pc:docMk/>
            <pc:sldMk cId="3145340593" sldId="306"/>
            <ac:picMk id="6" creationId="{6958C60F-CDCA-0352-0E29-AA082B61DE2B}"/>
          </ac:picMkLst>
        </pc:picChg>
      </pc:sldChg>
      <pc:sldChg chg="addSp modSp mod">
        <pc:chgData name="Eric Tang" userId="26dc7338fee75c05" providerId="LiveId" clId="{EA96C3F6-F292-4335-B937-20039228A533}" dt="2024-11-14T18:51:30.877" v="6601" actId="14100"/>
        <pc:sldMkLst>
          <pc:docMk/>
          <pc:sldMk cId="1106727586" sldId="307"/>
        </pc:sldMkLst>
        <pc:spChg chg="mod">
          <ac:chgData name="Eric Tang" userId="26dc7338fee75c05" providerId="LiveId" clId="{EA96C3F6-F292-4335-B937-20039228A533}" dt="2024-11-14T18:51:30.877" v="6601" actId="14100"/>
          <ac:spMkLst>
            <pc:docMk/>
            <pc:sldMk cId="1106727586" sldId="307"/>
            <ac:spMk id="3" creationId="{373827F3-F386-AA4E-80ED-D86DEF8C158D}"/>
          </ac:spMkLst>
        </pc:spChg>
        <pc:picChg chg="add mod">
          <ac:chgData name="Eric Tang" userId="26dc7338fee75c05" providerId="LiveId" clId="{EA96C3F6-F292-4335-B937-20039228A533}" dt="2024-11-14T18:37:59.902" v="6297" actId="1076"/>
          <ac:picMkLst>
            <pc:docMk/>
            <pc:sldMk cId="1106727586" sldId="307"/>
            <ac:picMk id="6" creationId="{ACE61565-0FE0-FFE6-91AE-7CF0B013DAFC}"/>
          </ac:picMkLst>
        </pc:picChg>
      </pc:sldChg>
      <pc:sldChg chg="addSp modSp mod">
        <pc:chgData name="Eric Tang" userId="26dc7338fee75c05" providerId="LiveId" clId="{EA96C3F6-F292-4335-B937-20039228A533}" dt="2024-11-14T18:53:50.533" v="7097" actId="20577"/>
        <pc:sldMkLst>
          <pc:docMk/>
          <pc:sldMk cId="706594483" sldId="308"/>
        </pc:sldMkLst>
        <pc:spChg chg="mod">
          <ac:chgData name="Eric Tang" userId="26dc7338fee75c05" providerId="LiveId" clId="{EA96C3F6-F292-4335-B937-20039228A533}" dt="2024-11-14T18:53:50.533" v="7097" actId="20577"/>
          <ac:spMkLst>
            <pc:docMk/>
            <pc:sldMk cId="706594483" sldId="308"/>
            <ac:spMk id="3" creationId="{373827F3-F386-AA4E-80ED-D86DEF8C158D}"/>
          </ac:spMkLst>
        </pc:spChg>
        <pc:picChg chg="add mod">
          <ac:chgData name="Eric Tang" userId="26dc7338fee75c05" providerId="LiveId" clId="{EA96C3F6-F292-4335-B937-20039228A533}" dt="2024-11-14T18:53:03.947" v="6872" actId="1076"/>
          <ac:picMkLst>
            <pc:docMk/>
            <pc:sldMk cId="706594483" sldId="308"/>
            <ac:picMk id="6" creationId="{EEC5E432-567B-C6A6-0F53-583347CD7A65}"/>
          </ac:picMkLst>
        </pc:picChg>
      </pc:sldChg>
      <pc:sldChg chg="addSp modSp mod">
        <pc:chgData name="Eric Tang" userId="26dc7338fee75c05" providerId="LiveId" clId="{EA96C3F6-F292-4335-B937-20039228A533}" dt="2024-11-14T18:54:55.135" v="7250" actId="1076"/>
        <pc:sldMkLst>
          <pc:docMk/>
          <pc:sldMk cId="1794738657" sldId="309"/>
        </pc:sldMkLst>
        <pc:spChg chg="mod">
          <ac:chgData name="Eric Tang" userId="26dc7338fee75c05" providerId="LiveId" clId="{EA96C3F6-F292-4335-B937-20039228A533}" dt="2024-11-14T18:54:55.135" v="7250" actId="1076"/>
          <ac:spMkLst>
            <pc:docMk/>
            <pc:sldMk cId="1794738657" sldId="309"/>
            <ac:spMk id="5" creationId="{1B07C49E-AFFC-EC46-8930-E4D428F5F943}"/>
          </ac:spMkLst>
        </pc:spChg>
        <pc:picChg chg="add mod">
          <ac:chgData name="Eric Tang" userId="26dc7338fee75c05" providerId="LiveId" clId="{EA96C3F6-F292-4335-B937-20039228A533}" dt="2024-11-14T18:54:29.134" v="7186" actId="1076"/>
          <ac:picMkLst>
            <pc:docMk/>
            <pc:sldMk cId="1794738657" sldId="309"/>
            <ac:picMk id="6" creationId="{FEA15446-C3CB-52B4-0E22-81384B7FEC6B}"/>
          </ac:picMkLst>
        </pc:picChg>
      </pc:sldChg>
      <pc:sldChg chg="addSp modSp mod">
        <pc:chgData name="Eric Tang" userId="26dc7338fee75c05" providerId="LiveId" clId="{EA96C3F6-F292-4335-B937-20039228A533}" dt="2024-11-14T18:56:02.994" v="7395" actId="1076"/>
        <pc:sldMkLst>
          <pc:docMk/>
          <pc:sldMk cId="4010014743" sldId="310"/>
        </pc:sldMkLst>
        <pc:spChg chg="mod">
          <ac:chgData name="Eric Tang" userId="26dc7338fee75c05" providerId="LiveId" clId="{EA96C3F6-F292-4335-B937-20039228A533}" dt="2024-11-14T18:56:00.776" v="7394" actId="20577"/>
          <ac:spMkLst>
            <pc:docMk/>
            <pc:sldMk cId="4010014743" sldId="310"/>
            <ac:spMk id="5" creationId="{1B07C49E-AFFC-EC46-8930-E4D428F5F943}"/>
          </ac:spMkLst>
        </pc:spChg>
        <pc:picChg chg="add mod">
          <ac:chgData name="Eric Tang" userId="26dc7338fee75c05" providerId="LiveId" clId="{EA96C3F6-F292-4335-B937-20039228A533}" dt="2024-11-14T18:56:02.994" v="7395" actId="1076"/>
          <ac:picMkLst>
            <pc:docMk/>
            <pc:sldMk cId="4010014743" sldId="310"/>
            <ac:picMk id="6" creationId="{2E84C712-9C09-3F68-C6F8-3C5D6A1577C5}"/>
          </ac:picMkLst>
        </pc:picChg>
      </pc:sldChg>
      <pc:sldChg chg="addSp modSp mod">
        <pc:chgData name="Eric Tang" userId="26dc7338fee75c05" providerId="LiveId" clId="{EA96C3F6-F292-4335-B937-20039228A533}" dt="2024-11-14T18:56:38.727" v="7502" actId="1076"/>
        <pc:sldMkLst>
          <pc:docMk/>
          <pc:sldMk cId="2735560525" sldId="311"/>
        </pc:sldMkLst>
        <pc:spChg chg="mod">
          <ac:chgData name="Eric Tang" userId="26dc7338fee75c05" providerId="LiveId" clId="{EA96C3F6-F292-4335-B937-20039228A533}" dt="2024-11-14T18:56:32.985" v="7501" actId="20577"/>
          <ac:spMkLst>
            <pc:docMk/>
            <pc:sldMk cId="2735560525" sldId="311"/>
            <ac:spMk id="5" creationId="{1B07C49E-AFFC-EC46-8930-E4D428F5F943}"/>
          </ac:spMkLst>
        </pc:spChg>
        <pc:picChg chg="add mod">
          <ac:chgData name="Eric Tang" userId="26dc7338fee75c05" providerId="LiveId" clId="{EA96C3F6-F292-4335-B937-20039228A533}" dt="2024-11-14T18:56:38.727" v="7502" actId="1076"/>
          <ac:picMkLst>
            <pc:docMk/>
            <pc:sldMk cId="2735560525" sldId="311"/>
            <ac:picMk id="6" creationId="{29C2BB0C-A861-093F-763E-7B158E5780F5}"/>
          </ac:picMkLst>
        </pc:picChg>
      </pc:sldChg>
      <pc:sldChg chg="addSp modSp mod">
        <pc:chgData name="Eric Tang" userId="26dc7338fee75c05" providerId="LiveId" clId="{EA96C3F6-F292-4335-B937-20039228A533}" dt="2024-11-14T18:57:06.947" v="7616" actId="20577"/>
        <pc:sldMkLst>
          <pc:docMk/>
          <pc:sldMk cId="1434679925" sldId="312"/>
        </pc:sldMkLst>
        <pc:spChg chg="mod">
          <ac:chgData name="Eric Tang" userId="26dc7338fee75c05" providerId="LiveId" clId="{EA96C3F6-F292-4335-B937-20039228A533}" dt="2024-11-14T18:57:06.947" v="7616" actId="20577"/>
          <ac:spMkLst>
            <pc:docMk/>
            <pc:sldMk cId="1434679925" sldId="312"/>
            <ac:spMk id="5" creationId="{1B07C49E-AFFC-EC46-8930-E4D428F5F943}"/>
          </ac:spMkLst>
        </pc:spChg>
        <pc:picChg chg="add mod">
          <ac:chgData name="Eric Tang" userId="26dc7338fee75c05" providerId="LiveId" clId="{EA96C3F6-F292-4335-B937-20039228A533}" dt="2024-11-14T18:56:42.899" v="7503" actId="1076"/>
          <ac:picMkLst>
            <pc:docMk/>
            <pc:sldMk cId="1434679925" sldId="312"/>
            <ac:picMk id="6" creationId="{FCEE94F6-51BE-67B4-FC3C-200677A3F186}"/>
          </ac:picMkLst>
        </pc:picChg>
      </pc:sldChg>
      <pc:sldChg chg="addSp modSp mod">
        <pc:chgData name="Eric Tang" userId="26dc7338fee75c05" providerId="LiveId" clId="{EA96C3F6-F292-4335-B937-20039228A533}" dt="2024-11-14T18:59:01.857" v="7871" actId="20577"/>
        <pc:sldMkLst>
          <pc:docMk/>
          <pc:sldMk cId="1756972646" sldId="313"/>
        </pc:sldMkLst>
        <pc:spChg chg="mod">
          <ac:chgData name="Eric Tang" userId="26dc7338fee75c05" providerId="LiveId" clId="{EA96C3F6-F292-4335-B937-20039228A533}" dt="2024-11-14T18:59:01.857" v="7871" actId="20577"/>
          <ac:spMkLst>
            <pc:docMk/>
            <pc:sldMk cId="1756972646" sldId="313"/>
            <ac:spMk id="5" creationId="{1B07C49E-AFFC-EC46-8930-E4D428F5F943}"/>
          </ac:spMkLst>
        </pc:spChg>
        <pc:picChg chg="add mod">
          <ac:chgData name="Eric Tang" userId="26dc7338fee75c05" providerId="LiveId" clId="{EA96C3F6-F292-4335-B937-20039228A533}" dt="2024-11-14T18:40:54.345" v="6308" actId="1076"/>
          <ac:picMkLst>
            <pc:docMk/>
            <pc:sldMk cId="1756972646" sldId="313"/>
            <ac:picMk id="6" creationId="{9A39DE99-A260-3601-8410-3C381F2BD9EF}"/>
          </ac:picMkLst>
        </pc:picChg>
      </pc:sldChg>
      <pc:sldChg chg="addSp modSp mod">
        <pc:chgData name="Eric Tang" userId="26dc7338fee75c05" providerId="LiveId" clId="{EA96C3F6-F292-4335-B937-20039228A533}" dt="2024-11-14T18:58:18.216" v="7744" actId="20577"/>
        <pc:sldMkLst>
          <pc:docMk/>
          <pc:sldMk cId="639399535" sldId="314"/>
        </pc:sldMkLst>
        <pc:spChg chg="mod">
          <ac:chgData name="Eric Tang" userId="26dc7338fee75c05" providerId="LiveId" clId="{EA96C3F6-F292-4335-B937-20039228A533}" dt="2024-11-14T18:58:18.216" v="7744" actId="20577"/>
          <ac:spMkLst>
            <pc:docMk/>
            <pc:sldMk cId="639399535" sldId="314"/>
            <ac:spMk id="5" creationId="{1B07C49E-AFFC-EC46-8930-E4D428F5F943}"/>
          </ac:spMkLst>
        </pc:spChg>
        <pc:picChg chg="add mod">
          <ac:chgData name="Eric Tang" userId="26dc7338fee75c05" providerId="LiveId" clId="{EA96C3F6-F292-4335-B937-20039228A533}" dt="2024-11-14T18:57:42.123" v="7620" actId="1076"/>
          <ac:picMkLst>
            <pc:docMk/>
            <pc:sldMk cId="639399535" sldId="314"/>
            <ac:picMk id="3" creationId="{1B3F526C-C412-0D8B-6B37-F78978C7ECD0}"/>
          </ac:picMkLst>
        </pc:picChg>
      </pc:sldChg>
      <pc:sldChg chg="addSp modSp mod">
        <pc:chgData name="Eric Tang" userId="26dc7338fee75c05" providerId="LiveId" clId="{EA96C3F6-F292-4335-B937-20039228A533}" dt="2024-11-14T18:59:38.808" v="8014" actId="1076"/>
        <pc:sldMkLst>
          <pc:docMk/>
          <pc:sldMk cId="3566646398" sldId="315"/>
        </pc:sldMkLst>
        <pc:spChg chg="mod">
          <ac:chgData name="Eric Tang" userId="26dc7338fee75c05" providerId="LiveId" clId="{EA96C3F6-F292-4335-B937-20039228A533}" dt="2024-11-14T18:59:35.956" v="8013" actId="20577"/>
          <ac:spMkLst>
            <pc:docMk/>
            <pc:sldMk cId="3566646398" sldId="315"/>
            <ac:spMk id="5" creationId="{1B07C49E-AFFC-EC46-8930-E4D428F5F943}"/>
          </ac:spMkLst>
        </pc:spChg>
        <pc:picChg chg="add mod">
          <ac:chgData name="Eric Tang" userId="26dc7338fee75c05" providerId="LiveId" clId="{EA96C3F6-F292-4335-B937-20039228A533}" dt="2024-11-14T18:59:38.808" v="8014" actId="1076"/>
          <ac:picMkLst>
            <pc:docMk/>
            <pc:sldMk cId="3566646398" sldId="315"/>
            <ac:picMk id="6" creationId="{86F5FFAA-6799-C625-E729-DD2FB344074C}"/>
          </ac:picMkLst>
        </pc:picChg>
      </pc:sldChg>
      <pc:sldChg chg="addSp modSp mod">
        <pc:chgData name="Eric Tang" userId="26dc7338fee75c05" providerId="LiveId" clId="{EA96C3F6-F292-4335-B937-20039228A533}" dt="2024-11-14T19:00:21.776" v="8162" actId="1076"/>
        <pc:sldMkLst>
          <pc:docMk/>
          <pc:sldMk cId="1398439132" sldId="316"/>
        </pc:sldMkLst>
        <pc:spChg chg="mod">
          <ac:chgData name="Eric Tang" userId="26dc7338fee75c05" providerId="LiveId" clId="{EA96C3F6-F292-4335-B937-20039228A533}" dt="2024-11-14T19:00:21.776" v="8162" actId="1076"/>
          <ac:spMkLst>
            <pc:docMk/>
            <pc:sldMk cId="1398439132" sldId="316"/>
            <ac:spMk id="5" creationId="{1B07C49E-AFFC-EC46-8930-E4D428F5F943}"/>
          </ac:spMkLst>
        </pc:spChg>
        <pc:picChg chg="add mod">
          <ac:chgData name="Eric Tang" userId="26dc7338fee75c05" providerId="LiveId" clId="{EA96C3F6-F292-4335-B937-20039228A533}" dt="2024-11-14T18:59:43.134" v="8015" actId="1076"/>
          <ac:picMkLst>
            <pc:docMk/>
            <pc:sldMk cId="1398439132" sldId="316"/>
            <ac:picMk id="6" creationId="{76139818-4B10-2D5A-5DFD-9BF119BAA272}"/>
          </ac:picMkLst>
        </pc:picChg>
      </pc:sldChg>
      <pc:sldChg chg="addSp modSp mod">
        <pc:chgData name="Eric Tang" userId="26dc7338fee75c05" providerId="LiveId" clId="{EA96C3F6-F292-4335-B937-20039228A533}" dt="2024-11-14T19:01:34.081" v="8369" actId="1076"/>
        <pc:sldMkLst>
          <pc:docMk/>
          <pc:sldMk cId="3975168428" sldId="317"/>
        </pc:sldMkLst>
        <pc:spChg chg="mod">
          <ac:chgData name="Eric Tang" userId="26dc7338fee75c05" providerId="LiveId" clId="{EA96C3F6-F292-4335-B937-20039228A533}" dt="2024-11-14T19:01:34.081" v="8369" actId="1076"/>
          <ac:spMkLst>
            <pc:docMk/>
            <pc:sldMk cId="3975168428" sldId="317"/>
            <ac:spMk id="5" creationId="{1B07C49E-AFFC-EC46-8930-E4D428F5F943}"/>
          </ac:spMkLst>
        </pc:spChg>
        <pc:picChg chg="add mod">
          <ac:chgData name="Eric Tang" userId="26dc7338fee75c05" providerId="LiveId" clId="{EA96C3F6-F292-4335-B937-20039228A533}" dt="2024-11-14T19:00:32.618" v="8166" actId="1076"/>
          <ac:picMkLst>
            <pc:docMk/>
            <pc:sldMk cId="3975168428" sldId="317"/>
            <ac:picMk id="6" creationId="{A1205EB6-8C3D-074E-060D-CEB731E77066}"/>
          </ac:picMkLst>
        </pc:picChg>
      </pc:sldChg>
      <pc:sldChg chg="addSp delSp modSp mod">
        <pc:chgData name="Eric Tang" userId="26dc7338fee75c05" providerId="LiveId" clId="{EA96C3F6-F292-4335-B937-20039228A533}" dt="2024-11-14T19:03:54.160" v="8685" actId="20577"/>
        <pc:sldMkLst>
          <pc:docMk/>
          <pc:sldMk cId="239597884" sldId="318"/>
        </pc:sldMkLst>
        <pc:spChg chg="mod">
          <ac:chgData name="Eric Tang" userId="26dc7338fee75c05" providerId="LiveId" clId="{EA96C3F6-F292-4335-B937-20039228A533}" dt="2024-11-14T19:03:33.566" v="8637" actId="20577"/>
          <ac:spMkLst>
            <pc:docMk/>
            <pc:sldMk cId="239597884" sldId="318"/>
            <ac:spMk id="5" creationId="{85D9F803-CDBC-C74C-AF1B-2B5937D1C241}"/>
          </ac:spMkLst>
        </pc:spChg>
        <pc:spChg chg="mod">
          <ac:chgData name="Eric Tang" userId="26dc7338fee75c05" providerId="LiveId" clId="{EA96C3F6-F292-4335-B937-20039228A533}" dt="2024-11-14T19:03:54.160" v="8685" actId="20577"/>
          <ac:spMkLst>
            <pc:docMk/>
            <pc:sldMk cId="239597884" sldId="318"/>
            <ac:spMk id="8" creationId="{2E0ECA32-E146-40DA-85CD-9677244BC3EC}"/>
          </ac:spMkLst>
        </pc:spChg>
        <pc:picChg chg="add del mod">
          <ac:chgData name="Eric Tang" userId="26dc7338fee75c05" providerId="LiveId" clId="{EA96C3F6-F292-4335-B937-20039228A533}" dt="2024-11-14T19:02:37.923" v="8503" actId="478"/>
          <ac:picMkLst>
            <pc:docMk/>
            <pc:sldMk cId="239597884" sldId="318"/>
            <ac:picMk id="2" creationId="{FF3F5D56-277A-B754-F2F9-4E2B7FE82F39}"/>
          </ac:picMkLst>
        </pc:picChg>
        <pc:picChg chg="add mod">
          <ac:chgData name="Eric Tang" userId="26dc7338fee75c05" providerId="LiveId" clId="{EA96C3F6-F292-4335-B937-20039228A533}" dt="2024-11-14T19:03:40.012" v="8641" actId="14100"/>
          <ac:picMkLst>
            <pc:docMk/>
            <pc:sldMk cId="239597884" sldId="318"/>
            <ac:picMk id="4" creationId="{32262D89-9006-704A-0595-DDF579E33021}"/>
          </ac:picMkLst>
        </pc:picChg>
        <pc:picChg chg="add del mod">
          <ac:chgData name="Eric Tang" userId="26dc7338fee75c05" providerId="LiveId" clId="{EA96C3F6-F292-4335-B937-20039228A533}" dt="2024-11-14T19:02:43.605" v="8504" actId="478"/>
          <ac:picMkLst>
            <pc:docMk/>
            <pc:sldMk cId="239597884" sldId="318"/>
            <ac:picMk id="6" creationId="{F624BF54-0209-EEC0-0B1C-EBC7930EC863}"/>
          </ac:picMkLst>
        </pc:picChg>
        <pc:picChg chg="add mod">
          <ac:chgData name="Eric Tang" userId="26dc7338fee75c05" providerId="LiveId" clId="{EA96C3F6-F292-4335-B937-20039228A533}" dt="2024-11-14T19:03:37.563" v="8639" actId="1076"/>
          <ac:picMkLst>
            <pc:docMk/>
            <pc:sldMk cId="239597884" sldId="318"/>
            <ac:picMk id="9" creationId="{E4C22A94-A550-C939-B122-EB7FF40BC747}"/>
          </ac:picMkLst>
        </pc:picChg>
      </pc:sldChg>
      <pc:sldChg chg="addSp modSp mod">
        <pc:chgData name="Eric Tang" userId="26dc7338fee75c05" providerId="LiveId" clId="{EA96C3F6-F292-4335-B937-20039228A533}" dt="2024-11-14T19:05:07.729" v="8935" actId="1076"/>
        <pc:sldMkLst>
          <pc:docMk/>
          <pc:sldMk cId="232499080" sldId="319"/>
        </pc:sldMkLst>
        <pc:spChg chg="mod">
          <ac:chgData name="Eric Tang" userId="26dc7338fee75c05" providerId="LiveId" clId="{EA96C3F6-F292-4335-B937-20039228A533}" dt="2024-11-14T19:05:06.499" v="8934" actId="1076"/>
          <ac:spMkLst>
            <pc:docMk/>
            <pc:sldMk cId="232499080" sldId="319"/>
            <ac:spMk id="5" creationId="{85D9F803-CDBC-C74C-AF1B-2B5937D1C241}"/>
          </ac:spMkLst>
        </pc:spChg>
        <pc:spChg chg="mod">
          <ac:chgData name="Eric Tang" userId="26dc7338fee75c05" providerId="LiveId" clId="{EA96C3F6-F292-4335-B937-20039228A533}" dt="2024-11-14T19:04:13.075" v="8724" actId="20577"/>
          <ac:spMkLst>
            <pc:docMk/>
            <pc:sldMk cId="232499080" sldId="319"/>
            <ac:spMk id="8" creationId="{34C97452-C78A-4701-B8AB-ABFE63D5BEDE}"/>
          </ac:spMkLst>
        </pc:spChg>
        <pc:picChg chg="add mod">
          <ac:chgData name="Eric Tang" userId="26dc7338fee75c05" providerId="LiveId" clId="{EA96C3F6-F292-4335-B937-20039228A533}" dt="2024-11-14T19:05:07.729" v="8935" actId="1076"/>
          <ac:picMkLst>
            <pc:docMk/>
            <pc:sldMk cId="232499080" sldId="319"/>
            <ac:picMk id="4" creationId="{228D4F82-51F8-3672-AAA3-07EFB326D6DE}"/>
          </ac:picMkLst>
        </pc:picChg>
      </pc:sldChg>
      <pc:sldChg chg="addSp modSp mod">
        <pc:chgData name="Eric Tang" userId="26dc7338fee75c05" providerId="LiveId" clId="{EA96C3F6-F292-4335-B937-20039228A533}" dt="2024-11-14T19:16:48.960" v="9881" actId="20577"/>
        <pc:sldMkLst>
          <pc:docMk/>
          <pc:sldMk cId="3645034231" sldId="320"/>
        </pc:sldMkLst>
        <pc:spChg chg="mod">
          <ac:chgData name="Eric Tang" userId="26dc7338fee75c05" providerId="LiveId" clId="{EA96C3F6-F292-4335-B937-20039228A533}" dt="2024-11-14T19:16:48.960" v="9881" actId="20577"/>
          <ac:spMkLst>
            <pc:docMk/>
            <pc:sldMk cId="3645034231" sldId="320"/>
            <ac:spMk id="5" creationId="{1B07C49E-AFFC-EC46-8930-E4D428F5F943}"/>
          </ac:spMkLst>
        </pc:spChg>
        <pc:spChg chg="mod">
          <ac:chgData name="Eric Tang" userId="26dc7338fee75c05" providerId="LiveId" clId="{EA96C3F6-F292-4335-B937-20039228A533}" dt="2024-11-14T19:15:37.419" v="9615" actId="20577"/>
          <ac:spMkLst>
            <pc:docMk/>
            <pc:sldMk cId="3645034231" sldId="320"/>
            <ac:spMk id="9" creationId="{533106AC-60D7-46AE-8E64-7B84ABDBD099}"/>
          </ac:spMkLst>
        </pc:spChg>
        <pc:picChg chg="add mod">
          <ac:chgData name="Eric Tang" userId="26dc7338fee75c05" providerId="LiveId" clId="{EA96C3F6-F292-4335-B937-20039228A533}" dt="2024-11-14T19:15:28.518" v="9608" actId="1076"/>
          <ac:picMkLst>
            <pc:docMk/>
            <pc:sldMk cId="3645034231" sldId="320"/>
            <ac:picMk id="3" creationId="{EFA7B945-9F18-22DC-B809-BE515AF6FE2D}"/>
          </ac:picMkLst>
        </pc:picChg>
      </pc:sldChg>
      <pc:sldChg chg="addSp modSp mod">
        <pc:chgData name="Eric Tang" userId="26dc7338fee75c05" providerId="LiveId" clId="{EA96C3F6-F292-4335-B937-20039228A533}" dt="2024-11-14T19:06:46.171" v="9168" actId="20577"/>
        <pc:sldMkLst>
          <pc:docMk/>
          <pc:sldMk cId="700132931" sldId="322"/>
        </pc:sldMkLst>
        <pc:spChg chg="mod">
          <ac:chgData name="Eric Tang" userId="26dc7338fee75c05" providerId="LiveId" clId="{EA96C3F6-F292-4335-B937-20039228A533}" dt="2024-11-14T19:05:51.213" v="9062" actId="20577"/>
          <ac:spMkLst>
            <pc:docMk/>
            <pc:sldMk cId="700132931" sldId="322"/>
            <ac:spMk id="5" creationId="{85D9F803-CDBC-C74C-AF1B-2B5937D1C241}"/>
          </ac:spMkLst>
        </pc:spChg>
        <pc:spChg chg="mod">
          <ac:chgData name="Eric Tang" userId="26dc7338fee75c05" providerId="LiveId" clId="{EA96C3F6-F292-4335-B937-20039228A533}" dt="2024-11-14T19:06:46.171" v="9168" actId="20577"/>
          <ac:spMkLst>
            <pc:docMk/>
            <pc:sldMk cId="700132931" sldId="322"/>
            <ac:spMk id="8" creationId="{9456A072-47A6-4424-9ABE-F398119040DD}"/>
          </ac:spMkLst>
        </pc:spChg>
        <pc:picChg chg="add mod">
          <ac:chgData name="Eric Tang" userId="26dc7338fee75c05" providerId="LiveId" clId="{EA96C3F6-F292-4335-B937-20039228A533}" dt="2024-11-14T19:05:14.210" v="8936" actId="1076"/>
          <ac:picMkLst>
            <pc:docMk/>
            <pc:sldMk cId="700132931" sldId="322"/>
            <ac:picMk id="4" creationId="{4D9168B8-10AD-0B5C-DF55-D48B8358300D}"/>
          </ac:picMkLst>
        </pc:picChg>
      </pc:sldChg>
      <pc:sldChg chg="addSp modSp mod">
        <pc:chgData name="Eric Tang" userId="26dc7338fee75c05" providerId="LiveId" clId="{EA96C3F6-F292-4335-B937-20039228A533}" dt="2024-11-14T19:07:04.402" v="9218" actId="27636"/>
        <pc:sldMkLst>
          <pc:docMk/>
          <pc:sldMk cId="1866160706" sldId="323"/>
        </pc:sldMkLst>
        <pc:spChg chg="mod">
          <ac:chgData name="Eric Tang" userId="26dc7338fee75c05" providerId="LiveId" clId="{EA96C3F6-F292-4335-B937-20039228A533}" dt="2024-11-14T19:06:22.374" v="9129" actId="1076"/>
          <ac:spMkLst>
            <pc:docMk/>
            <pc:sldMk cId="1866160706" sldId="323"/>
            <ac:spMk id="5" creationId="{85D9F803-CDBC-C74C-AF1B-2B5937D1C241}"/>
          </ac:spMkLst>
        </pc:spChg>
        <pc:spChg chg="mod">
          <ac:chgData name="Eric Tang" userId="26dc7338fee75c05" providerId="LiveId" clId="{EA96C3F6-F292-4335-B937-20039228A533}" dt="2024-11-14T19:07:04.402" v="9218" actId="27636"/>
          <ac:spMkLst>
            <pc:docMk/>
            <pc:sldMk cId="1866160706" sldId="323"/>
            <ac:spMk id="8" creationId="{4EF94599-779E-457E-B57B-6063EBF7A840}"/>
          </ac:spMkLst>
        </pc:spChg>
        <pc:picChg chg="add mod">
          <ac:chgData name="Eric Tang" userId="26dc7338fee75c05" providerId="LiveId" clId="{EA96C3F6-F292-4335-B937-20039228A533}" dt="2024-11-14T19:05:54.421" v="9063" actId="1076"/>
          <ac:picMkLst>
            <pc:docMk/>
            <pc:sldMk cId="1866160706" sldId="323"/>
            <ac:picMk id="4" creationId="{2D4A689D-368A-BE15-94AB-814BFA8F11A6}"/>
          </ac:picMkLst>
        </pc:picChg>
      </pc:sldChg>
      <pc:sldChg chg="addSp modSp mod">
        <pc:chgData name="Eric Tang" userId="26dc7338fee75c05" providerId="LiveId" clId="{EA96C3F6-F292-4335-B937-20039228A533}" dt="2024-11-14T19:08:04.576" v="9422" actId="20577"/>
        <pc:sldMkLst>
          <pc:docMk/>
          <pc:sldMk cId="252359608" sldId="324"/>
        </pc:sldMkLst>
        <pc:spChg chg="mod">
          <ac:chgData name="Eric Tang" userId="26dc7338fee75c05" providerId="LiveId" clId="{EA96C3F6-F292-4335-B937-20039228A533}" dt="2024-11-14T19:07:50.333" v="9376" actId="14100"/>
          <ac:spMkLst>
            <pc:docMk/>
            <pc:sldMk cId="252359608" sldId="324"/>
            <ac:spMk id="5" creationId="{85D9F803-CDBC-C74C-AF1B-2B5937D1C241}"/>
          </ac:spMkLst>
        </pc:spChg>
        <pc:spChg chg="mod">
          <ac:chgData name="Eric Tang" userId="26dc7338fee75c05" providerId="LiveId" clId="{EA96C3F6-F292-4335-B937-20039228A533}" dt="2024-11-14T19:08:04.576" v="9422" actId="20577"/>
          <ac:spMkLst>
            <pc:docMk/>
            <pc:sldMk cId="252359608" sldId="324"/>
            <ac:spMk id="12" creationId="{4D271BF5-BAA1-4CEB-A575-76A097FABBBA}"/>
          </ac:spMkLst>
        </pc:spChg>
        <pc:picChg chg="add mod">
          <ac:chgData name="Eric Tang" userId="26dc7338fee75c05" providerId="LiveId" clId="{EA96C3F6-F292-4335-B937-20039228A533}" dt="2024-11-14T19:07:12.293" v="9221" actId="1076"/>
          <ac:picMkLst>
            <pc:docMk/>
            <pc:sldMk cId="252359608" sldId="324"/>
            <ac:picMk id="4" creationId="{B8849676-45CB-26C4-165B-AD01D25C8A90}"/>
          </ac:picMkLst>
        </pc:picChg>
      </pc:sldChg>
      <pc:sldChg chg="modSp mod">
        <pc:chgData name="Eric Tang" userId="26dc7338fee75c05" providerId="LiveId" clId="{EA96C3F6-F292-4335-B937-20039228A533}" dt="2024-11-13T22:42:58.751" v="47" actId="20577"/>
        <pc:sldMkLst>
          <pc:docMk/>
          <pc:sldMk cId="1277611629" sldId="327"/>
        </pc:sldMkLst>
        <pc:spChg chg="mod">
          <ac:chgData name="Eric Tang" userId="26dc7338fee75c05" providerId="LiveId" clId="{EA96C3F6-F292-4335-B937-20039228A533}" dt="2024-11-13T22:42:58.751" v="47" actId="20577"/>
          <ac:spMkLst>
            <pc:docMk/>
            <pc:sldMk cId="1277611629" sldId="327"/>
            <ac:spMk id="6" creationId="{2C36AF9D-A911-994B-90EA-013D4CDA5604}"/>
          </ac:spMkLst>
        </pc:spChg>
      </pc:sldChg>
      <pc:sldChg chg="modSp mod">
        <pc:chgData name="Eric Tang" userId="26dc7338fee75c05" providerId="LiveId" clId="{EA96C3F6-F292-4335-B937-20039228A533}" dt="2024-11-14T17:20:10.643" v="1039" actId="20577"/>
        <pc:sldMkLst>
          <pc:docMk/>
          <pc:sldMk cId="1980221439" sldId="331"/>
        </pc:sldMkLst>
        <pc:spChg chg="mod">
          <ac:chgData name="Eric Tang" userId="26dc7338fee75c05" providerId="LiveId" clId="{EA96C3F6-F292-4335-B937-20039228A533}" dt="2024-11-14T17:20:10.643" v="1039" actId="20577"/>
          <ac:spMkLst>
            <pc:docMk/>
            <pc:sldMk cId="1980221439" sldId="331"/>
            <ac:spMk id="10" creationId="{79EF1473-3ADD-43F1-A495-57AAB7FD902F}"/>
          </ac:spMkLst>
        </pc:spChg>
      </pc:sldChg>
      <pc:sldChg chg="modSp mod">
        <pc:chgData name="Eric Tang" userId="26dc7338fee75c05" providerId="LiveId" clId="{EA96C3F6-F292-4335-B937-20039228A533}" dt="2024-11-14T17:24:17.131" v="1511" actId="27636"/>
        <pc:sldMkLst>
          <pc:docMk/>
          <pc:sldMk cId="2560061391" sldId="332"/>
        </pc:sldMkLst>
        <pc:spChg chg="mod">
          <ac:chgData name="Eric Tang" userId="26dc7338fee75c05" providerId="LiveId" clId="{EA96C3F6-F292-4335-B937-20039228A533}" dt="2024-11-14T17:24:17.131" v="1511" actId="27636"/>
          <ac:spMkLst>
            <pc:docMk/>
            <pc:sldMk cId="2560061391" sldId="332"/>
            <ac:spMk id="5" creationId="{8E999A1B-8752-489F-A63B-EA2F60186B52}"/>
          </ac:spMkLst>
        </pc:sp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11/14/2024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jpeg>
</file>

<file path=ppt/media/image32.png>
</file>

<file path=ppt/media/image33.pn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tangericm/IBM-Data-Science/blob/main/(10)%20Applied%20Data%20Science%20Capstone/3%20-%20SpaceX%20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tangericm/IBM-Data-Science/blob/main/(10)%20Applied%20Data%20Science%20Capstone/4%20-%20Exploratory%20Data%20Analysis%20and%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tangericm/IBM-Data-Science/blob/main/(10)%20Applied%20Data%20Science%20Capstone/5%20-%20Exploratory%20Data%20Analysis%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angericm/IBM-Data-Science/blob/main/(10)%20Applied%20Data%20Science%20Capstone/6%20-%20Interactive%20Launch%20Site%20Map.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angericm/IBM-Data-Science/blob/main/(10)%20Applied%20Data%20Science%20Capstone/7%20-%20Interactive%20Launch%20Records%20Dashboard%20with%20Plotly%20Dash.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tangericm/IBM-Data-Science/blob/main/(10)%20Applied%20Data%20Science%20Capstone/8%20-%20SpaceX%20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tangericm/IBM-Data-Science/tree/main/(10)%20Applied%20Data%20Science%20Capstone"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tangericm/IBM-Data-Science/blob/main/(10)%20Applied%20Data%20Science%20Capstone/1%20-%20SpaceX%20Data%20Colle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tangericm/IBM-Data-Science/blob/main/(10)%20Applied%20Data%20Science%20Capstone/2%20-%20SpaceX%20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Eric Tang</a:t>
            </a:r>
          </a:p>
          <a:p>
            <a:r>
              <a:rPr lang="en-US">
                <a:solidFill>
                  <a:schemeClr val="bg2"/>
                </a:solidFill>
                <a:latin typeface="Abadi"/>
                <a:ea typeface="SF Pro" pitchFamily="2" charset="0"/>
                <a:cs typeface="SF Pro" pitchFamily="2" charset="0"/>
              </a:rPr>
              <a:t>November 13, 2024</a:t>
            </a:r>
            <a:endParaRPr lang="en-US" dirty="0">
              <a:solidFill>
                <a:schemeClr val="bg2"/>
              </a:solidFill>
              <a:latin typeface="Abadi"/>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In order to build a predictive model, we convert landing outcomes to binary results with either success or failure and add these values as a new ‘Class’ column in our dataset</a:t>
            </a:r>
          </a:p>
          <a:p>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1">
            <a:extLst>
              <a:ext uri="{FF2B5EF4-FFF2-40B4-BE49-F238E27FC236}">
                <a16:creationId xmlns:a16="http://schemas.microsoft.com/office/drawing/2014/main" id="{FF2851C1-A6B7-3B7D-4D78-9C836AEBE671}"/>
              </a:ext>
            </a:extLst>
          </p:cNvPr>
          <p:cNvSpPr/>
          <p:nvPr/>
        </p:nvSpPr>
        <p:spPr>
          <a:xfrm>
            <a:off x="862361" y="4178680"/>
            <a:ext cx="2405521" cy="11968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Import CSV data generated in data collection step (Falcon 9 launches)</a:t>
            </a:r>
          </a:p>
        </p:txBody>
      </p:sp>
      <p:sp>
        <p:nvSpPr>
          <p:cNvPr id="3" name="Rectangle 2">
            <a:extLst>
              <a:ext uri="{FF2B5EF4-FFF2-40B4-BE49-F238E27FC236}">
                <a16:creationId xmlns:a16="http://schemas.microsoft.com/office/drawing/2014/main" id="{F2F16E82-0DF1-BFF4-E1B5-63A15BCD6633}"/>
              </a:ext>
            </a:extLst>
          </p:cNvPr>
          <p:cNvSpPr/>
          <p:nvPr/>
        </p:nvSpPr>
        <p:spPr>
          <a:xfrm>
            <a:off x="3505773" y="4178680"/>
            <a:ext cx="1962615" cy="11968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Convert landing outcomes to binary success (1) or failure (0)</a:t>
            </a:r>
          </a:p>
        </p:txBody>
      </p:sp>
      <p:cxnSp>
        <p:nvCxnSpPr>
          <p:cNvPr id="6" name="Straight Arrow Connector 5">
            <a:extLst>
              <a:ext uri="{FF2B5EF4-FFF2-40B4-BE49-F238E27FC236}">
                <a16:creationId xmlns:a16="http://schemas.microsoft.com/office/drawing/2014/main" id="{4656A23B-C9AE-C67A-EDC6-9F21685BFA5B}"/>
              </a:ext>
            </a:extLst>
          </p:cNvPr>
          <p:cNvCxnSpPr>
            <a:cxnSpLocks/>
            <a:stCxn id="2" idx="3"/>
            <a:endCxn id="3" idx="1"/>
          </p:cNvCxnSpPr>
          <p:nvPr/>
        </p:nvCxnSpPr>
        <p:spPr>
          <a:xfrm>
            <a:off x="3267882" y="4777129"/>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C639FFA3-6E96-9965-E2E2-B4C69695940B}"/>
              </a:ext>
            </a:extLst>
          </p:cNvPr>
          <p:cNvSpPr/>
          <p:nvPr/>
        </p:nvSpPr>
        <p:spPr>
          <a:xfrm>
            <a:off x="5706279" y="4078885"/>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Add binary outcome ‘Class’ to pandas </a:t>
            </a:r>
            <a:r>
              <a:rPr lang="en-US" dirty="0" err="1"/>
              <a:t>dataframe</a:t>
            </a:r>
            <a:endParaRPr lang="en-US" dirty="0"/>
          </a:p>
        </p:txBody>
      </p:sp>
      <p:sp>
        <p:nvSpPr>
          <p:cNvPr id="9" name="Rectangle 8">
            <a:extLst>
              <a:ext uri="{FF2B5EF4-FFF2-40B4-BE49-F238E27FC236}">
                <a16:creationId xmlns:a16="http://schemas.microsoft.com/office/drawing/2014/main" id="{96FE9A20-A8E4-F649-0549-080866F36F85}"/>
              </a:ext>
            </a:extLst>
          </p:cNvPr>
          <p:cNvSpPr/>
          <p:nvPr/>
        </p:nvSpPr>
        <p:spPr>
          <a:xfrm>
            <a:off x="7906785" y="4078885"/>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Export as CSV</a:t>
            </a:r>
          </a:p>
        </p:txBody>
      </p:sp>
      <p:cxnSp>
        <p:nvCxnSpPr>
          <p:cNvPr id="10" name="Straight Arrow Connector 9">
            <a:extLst>
              <a:ext uri="{FF2B5EF4-FFF2-40B4-BE49-F238E27FC236}">
                <a16:creationId xmlns:a16="http://schemas.microsoft.com/office/drawing/2014/main" id="{FC218EA8-B146-8D84-6E7B-EA73212DF33B}"/>
              </a:ext>
            </a:extLst>
          </p:cNvPr>
          <p:cNvCxnSpPr>
            <a:cxnSpLocks/>
          </p:cNvCxnSpPr>
          <p:nvPr/>
        </p:nvCxnSpPr>
        <p:spPr>
          <a:xfrm>
            <a:off x="5468388" y="4778311"/>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1E42FA5-0B10-9E65-3F31-3C366DE61114}"/>
              </a:ext>
            </a:extLst>
          </p:cNvPr>
          <p:cNvCxnSpPr>
            <a:cxnSpLocks/>
          </p:cNvCxnSpPr>
          <p:nvPr/>
        </p:nvCxnSpPr>
        <p:spPr>
          <a:xfrm>
            <a:off x="7668894" y="4777127"/>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457200" indent="-457200">
              <a:lnSpc>
                <a:spcPct val="100000"/>
              </a:lnSpc>
              <a:spcBef>
                <a:spcPts val="1400"/>
              </a:spcBef>
              <a:buFont typeface="+mj-lt"/>
              <a:buAutoNum type="arabicPeriod"/>
            </a:pPr>
            <a:r>
              <a:rPr lang="en-US" sz="2200" dirty="0">
                <a:solidFill>
                  <a:schemeClr val="accent3">
                    <a:lumMod val="25000"/>
                  </a:schemeClr>
                </a:solidFill>
                <a:latin typeface="Abadi"/>
              </a:rPr>
              <a:t>We looked at the relationship between flight number and launch site with respect to success. This showed that the KSC LC 39A had the highest success rate.</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a:rPr>
              <a:t>Next we looked at payload vs. launch site, which showed high success at CCAFS SLC 40 for higher payloads (&gt; 12000 kg) and high success at VAFB SLC 4E for lower payload (&lt; 10000 kg)</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a:rPr>
              <a:t>We plotted the average success rate for each orbit type and number of flights per orbit type to determine which orbit type is best</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a:rPr>
              <a:t>We also looked in payload vs. orbit to determine which orbit is best for different payload sizes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79396"/>
            <a:ext cx="10515601" cy="5018048"/>
          </a:xfrm>
          <a:prstGeom prst="rect">
            <a:avLst/>
          </a:prstGeom>
        </p:spPr>
        <p:txBody>
          <a:bodyPr lIns="91440" tIns="45720" rIns="91440" bIns="45720" anchor="t"/>
          <a:lstStyle/>
          <a:p>
            <a:pPr marL="457200" indent="-457200">
              <a:lnSpc>
                <a:spcPct val="100000"/>
              </a:lnSpc>
              <a:spcBef>
                <a:spcPts val="1400"/>
              </a:spcBef>
              <a:buFont typeface="+mj-lt"/>
              <a:buAutoNum type="arabicPeriod"/>
            </a:pPr>
            <a:r>
              <a:rPr lang="en-US" sz="1600" dirty="0">
                <a:solidFill>
                  <a:schemeClr val="accent3">
                    <a:lumMod val="25000"/>
                  </a:schemeClr>
                </a:solidFill>
                <a:latin typeface="Abadi"/>
              </a:rPr>
              <a:t>Read SpaceX CSV data in pandas </a:t>
            </a:r>
            <a:r>
              <a:rPr lang="en-US" sz="1600" dirty="0" err="1">
                <a:solidFill>
                  <a:schemeClr val="accent3">
                    <a:lumMod val="25000"/>
                  </a:schemeClr>
                </a:solidFill>
                <a:latin typeface="Abadi"/>
              </a:rPr>
              <a:t>dataframe</a:t>
            </a:r>
            <a:endParaRPr lang="en-US" sz="1600" dirty="0">
              <a:solidFill>
                <a:schemeClr val="accent3">
                  <a:lumMod val="25000"/>
                </a:schemeClr>
              </a:solidFill>
              <a:latin typeface="Abadi"/>
            </a:endParaRPr>
          </a:p>
          <a:p>
            <a:pPr marL="457200" indent="-457200">
              <a:lnSpc>
                <a:spcPct val="100000"/>
              </a:lnSpc>
              <a:spcBef>
                <a:spcPts val="1400"/>
              </a:spcBef>
              <a:buFont typeface="+mj-lt"/>
              <a:buAutoNum type="arabicPeriod"/>
            </a:pPr>
            <a:r>
              <a:rPr lang="en-US" sz="1600" dirty="0">
                <a:solidFill>
                  <a:schemeClr val="accent3">
                    <a:lumMod val="25000"/>
                  </a:schemeClr>
                </a:solidFill>
                <a:latin typeface="Abadi"/>
              </a:rPr>
              <a:t>Convert </a:t>
            </a:r>
            <a:r>
              <a:rPr lang="en-US" sz="1600" dirty="0" err="1">
                <a:solidFill>
                  <a:schemeClr val="accent3">
                    <a:lumMod val="25000"/>
                  </a:schemeClr>
                </a:solidFill>
                <a:latin typeface="Abadi"/>
              </a:rPr>
              <a:t>dataframe</a:t>
            </a:r>
            <a:r>
              <a:rPr lang="en-US" sz="1600" dirty="0">
                <a:solidFill>
                  <a:schemeClr val="accent3">
                    <a:lumMod val="25000"/>
                  </a:schemeClr>
                </a:solidFill>
                <a:latin typeface="Abadi"/>
              </a:rPr>
              <a:t> to SQL database</a:t>
            </a:r>
          </a:p>
          <a:p>
            <a:pPr marL="457200" indent="-457200">
              <a:lnSpc>
                <a:spcPct val="100000"/>
              </a:lnSpc>
              <a:spcBef>
                <a:spcPts val="1400"/>
              </a:spcBef>
              <a:buFont typeface="+mj-lt"/>
              <a:buAutoNum type="arabicPeriod"/>
            </a:pPr>
            <a:r>
              <a:rPr lang="en-US" sz="1600" dirty="0">
                <a:solidFill>
                  <a:schemeClr val="accent3">
                    <a:lumMod val="25000"/>
                  </a:schemeClr>
                </a:solidFill>
                <a:latin typeface="Abadi"/>
              </a:rPr>
              <a:t>SQL: Display unique launch sites and </a:t>
            </a:r>
            <a:r>
              <a:rPr lang="en-US" sz="1600" dirty="0">
                <a:solidFill>
                  <a:schemeClr val="accent3">
                    <a:lumMod val="25000"/>
                  </a:schemeClr>
                </a:solidFill>
                <a:latin typeface="Abadi" panose="020B0604020104020204" pitchFamily="34" charset="0"/>
              </a:rPr>
              <a:t>total payload mass carried by CRS boosters</a:t>
            </a:r>
          </a:p>
          <a:p>
            <a:pPr marL="457200" indent="-457200">
              <a:lnSpc>
                <a:spcPct val="100000"/>
              </a:lnSpc>
              <a:spcBef>
                <a:spcPts val="1400"/>
              </a:spcBef>
              <a:buFont typeface="+mj-lt"/>
              <a:buAutoNum type="arabicPeriod"/>
            </a:pPr>
            <a:r>
              <a:rPr lang="en-US" sz="1600" dirty="0">
                <a:solidFill>
                  <a:schemeClr val="accent3">
                    <a:lumMod val="25000"/>
                  </a:schemeClr>
                </a:solidFill>
                <a:latin typeface="Abadi" panose="020B0604020104020204" pitchFamily="34" charset="0"/>
              </a:rPr>
              <a:t>SQL: Display average payload mass carried by booster version F9 v1.1</a:t>
            </a:r>
          </a:p>
          <a:p>
            <a:pPr marL="457200" indent="-457200">
              <a:lnSpc>
                <a:spcPct val="100000"/>
              </a:lnSpc>
              <a:spcBef>
                <a:spcPts val="1400"/>
              </a:spcBef>
              <a:buFont typeface="+mj-lt"/>
              <a:buAutoNum type="arabicPeriod"/>
            </a:pPr>
            <a:r>
              <a:rPr lang="en-US" sz="1600" dirty="0">
                <a:solidFill>
                  <a:schemeClr val="accent3">
                    <a:lumMod val="25000"/>
                  </a:schemeClr>
                </a:solidFill>
                <a:latin typeface="Abadi" panose="020B0604020104020204" pitchFamily="34" charset="0"/>
              </a:rPr>
              <a:t>SQL: Find the first successful ground pad landing date</a:t>
            </a:r>
          </a:p>
          <a:p>
            <a:pPr marL="457200" indent="-457200">
              <a:lnSpc>
                <a:spcPct val="100000"/>
              </a:lnSpc>
              <a:spcBef>
                <a:spcPts val="1400"/>
              </a:spcBef>
              <a:buFont typeface="+mj-lt"/>
              <a:buAutoNum type="arabicPeriod"/>
            </a:pPr>
            <a:r>
              <a:rPr lang="en-US" sz="1600" dirty="0">
                <a:solidFill>
                  <a:schemeClr val="accent3">
                    <a:lumMod val="25000"/>
                  </a:schemeClr>
                </a:solidFill>
                <a:latin typeface="Abadi" panose="020B0604020104020204" pitchFamily="34" charset="0"/>
              </a:rPr>
              <a:t>SQL: List boosters with successful drone ship landings with payloads between 4000 and 6000 kg</a:t>
            </a:r>
          </a:p>
          <a:p>
            <a:pPr marL="457200" indent="-457200">
              <a:lnSpc>
                <a:spcPct val="100000"/>
              </a:lnSpc>
              <a:spcBef>
                <a:spcPts val="1400"/>
              </a:spcBef>
              <a:buFont typeface="+mj-lt"/>
              <a:buAutoNum type="arabicPeriod"/>
            </a:pPr>
            <a:r>
              <a:rPr lang="en-US" sz="1600" dirty="0">
                <a:solidFill>
                  <a:schemeClr val="accent3">
                    <a:lumMod val="25000"/>
                  </a:schemeClr>
                </a:solidFill>
                <a:latin typeface="Abadi" panose="020B0604020104020204" pitchFamily="34" charset="0"/>
              </a:rPr>
              <a:t>SQL: List the total number of successful and failure mission outcomes</a:t>
            </a:r>
          </a:p>
          <a:p>
            <a:pPr marL="457200" indent="-457200">
              <a:lnSpc>
                <a:spcPct val="100000"/>
              </a:lnSpc>
              <a:spcBef>
                <a:spcPts val="1400"/>
              </a:spcBef>
              <a:buFont typeface="+mj-lt"/>
              <a:buAutoNum type="arabicPeriod"/>
            </a:pPr>
            <a:r>
              <a:rPr lang="en-US" sz="1600" dirty="0">
                <a:solidFill>
                  <a:schemeClr val="accent3">
                    <a:lumMod val="25000"/>
                  </a:schemeClr>
                </a:solidFill>
                <a:latin typeface="Abadi" panose="020B0604020104020204" pitchFamily="34" charset="0"/>
              </a:rPr>
              <a:t>SQL: Find the booster version used for the maximum payload launch</a:t>
            </a:r>
          </a:p>
          <a:p>
            <a:pPr marL="457200" indent="-457200">
              <a:lnSpc>
                <a:spcPct val="100000"/>
              </a:lnSpc>
              <a:spcBef>
                <a:spcPts val="1400"/>
              </a:spcBef>
              <a:buFont typeface="+mj-lt"/>
              <a:buAutoNum type="arabicPeriod"/>
            </a:pPr>
            <a:r>
              <a:rPr lang="en-US" sz="1600" dirty="0">
                <a:solidFill>
                  <a:schemeClr val="accent3">
                    <a:lumMod val="25000"/>
                  </a:schemeClr>
                </a:solidFill>
                <a:latin typeface="Abadi" panose="020B0604020104020204" pitchFamily="34" charset="0"/>
              </a:rPr>
              <a:t>SQL: List drone ship landing failures in 2015</a:t>
            </a:r>
          </a:p>
          <a:p>
            <a:pPr marL="457200" indent="-457200">
              <a:lnSpc>
                <a:spcPct val="100000"/>
              </a:lnSpc>
              <a:spcBef>
                <a:spcPts val="1400"/>
              </a:spcBef>
              <a:buFont typeface="+mj-lt"/>
              <a:buAutoNum type="arabicPeriod"/>
            </a:pPr>
            <a:r>
              <a:rPr lang="en-US" sz="1600" dirty="0">
                <a:solidFill>
                  <a:schemeClr val="accent3">
                    <a:lumMod val="25000"/>
                  </a:schemeClr>
                </a:solidFill>
                <a:latin typeface="Abadi" panose="020B0604020104020204" pitchFamily="34" charset="0"/>
              </a:rPr>
              <a:t>SQL: Count the number of landing outcomes between 2010-06-04 and 2017-03-20</a:t>
            </a:r>
          </a:p>
          <a:p>
            <a:pPr marL="0" indent="0">
              <a:lnSpc>
                <a:spcPct val="100000"/>
              </a:lnSpc>
              <a:spcBef>
                <a:spcPts val="1400"/>
              </a:spcBef>
              <a:buNone/>
            </a:pPr>
            <a:endParaRPr lang="en-US" sz="1600" dirty="0">
              <a:solidFill>
                <a:schemeClr val="accent3">
                  <a:lumMod val="25000"/>
                </a:schemeClr>
              </a:solidFill>
              <a:latin typeface="Abadi" panose="020B0604020104020204" pitchFamily="34" charset="0"/>
            </a:endParaRPr>
          </a:p>
          <a:p>
            <a:pPr marL="0" indent="0">
              <a:buNone/>
            </a:pPr>
            <a:r>
              <a:rPr lang="en-US" sz="1800" dirty="0">
                <a:hlinkClick r:id="rId3"/>
              </a:rPr>
              <a:t>GitHub URL</a:t>
            </a:r>
            <a:endParaRPr lang="en-US" sz="1800" dirty="0"/>
          </a:p>
          <a:p>
            <a:endParaRPr lang="en-US" sz="1800" dirty="0"/>
          </a:p>
          <a:p>
            <a:endParaRPr lang="en-US" sz="18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 all launch sites on the map to see whether geographical factor affect launch site locations</a:t>
            </a:r>
          </a:p>
          <a:p>
            <a:pPr>
              <a:lnSpc>
                <a:spcPct val="100000"/>
              </a:lnSpc>
              <a:spcBef>
                <a:spcPts val="1400"/>
              </a:spcBef>
            </a:pPr>
            <a:r>
              <a:rPr lang="en-US" sz="2200" dirty="0">
                <a:solidFill>
                  <a:schemeClr val="accent3">
                    <a:lumMod val="25000"/>
                  </a:schemeClr>
                </a:solidFill>
                <a:latin typeface="Abadi" panose="020B0604020104020204" pitchFamily="34" charset="0"/>
              </a:rPr>
              <a:t>Create marker clusters for each launch site to show success and failures</a:t>
            </a:r>
          </a:p>
          <a:p>
            <a:pPr>
              <a:lnSpc>
                <a:spcPct val="100000"/>
              </a:lnSpc>
              <a:spcBef>
                <a:spcPts val="1400"/>
              </a:spcBef>
            </a:pPr>
            <a:r>
              <a:rPr lang="en-US" sz="2200" dirty="0">
                <a:solidFill>
                  <a:schemeClr val="accent3">
                    <a:lumMod val="25000"/>
                  </a:schemeClr>
                </a:solidFill>
                <a:latin typeface="Abadi" panose="020B0604020104020204" pitchFamily="34" charset="0"/>
              </a:rPr>
              <a:t>Calculate the distance between a launch site and the coastline/highway to understand more about launch site location</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created a pie chart to show the distribution of launch successes for each site</a:t>
            </a:r>
          </a:p>
          <a:p>
            <a:pPr>
              <a:lnSpc>
                <a:spcPct val="100000"/>
              </a:lnSpc>
              <a:spcBef>
                <a:spcPts val="1400"/>
              </a:spcBef>
            </a:pPr>
            <a:r>
              <a:rPr lang="en-US" sz="2200" dirty="0">
                <a:solidFill>
                  <a:schemeClr val="accent3">
                    <a:lumMod val="25000"/>
                  </a:schemeClr>
                </a:solidFill>
                <a:latin typeface="Abadi" panose="020B0604020104020204" pitchFamily="34" charset="0"/>
              </a:rPr>
              <a:t>We also added a scatterplot and slider for payload range in order to see how payload and booster version affects launch success for each site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r>
              <a:rPr lang="en-US" dirty="0">
                <a:hlinkClick r:id="rId3"/>
              </a:rPr>
              <a:t>GitHub URL</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extract Falcon 9 launch data by reading a CSV file into a pandas </a:t>
            </a:r>
            <a:r>
              <a:rPr lang="en-US" sz="2200" dirty="0" err="1">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For our target variable, we extract the launch outcome ‘Class’ variable and split data into training and test sets</a:t>
            </a:r>
          </a:p>
          <a:p>
            <a:pPr>
              <a:lnSpc>
                <a:spcPct val="100000"/>
              </a:lnSpc>
              <a:spcBef>
                <a:spcPts val="1400"/>
              </a:spcBef>
            </a:pPr>
            <a:r>
              <a:rPr lang="en-US" sz="2200" dirty="0">
                <a:solidFill>
                  <a:schemeClr val="accent3">
                    <a:lumMod val="25000"/>
                  </a:schemeClr>
                </a:solidFill>
                <a:latin typeface="Abadi" panose="020B0604020104020204" pitchFamily="34" charset="0"/>
              </a:rPr>
              <a:t>We explore a number of models and train each to see which model generates the best results for predicting launch outcome</a:t>
            </a:r>
          </a:p>
          <a:p>
            <a:pPr marL="0" indent="0">
              <a:buNone/>
            </a:pPr>
            <a:r>
              <a:rPr lang="en-US" dirty="0">
                <a:hlinkClick r:id="rId3"/>
              </a:rPr>
              <a:t>GitHub URL</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Rectangle 1">
            <a:extLst>
              <a:ext uri="{FF2B5EF4-FFF2-40B4-BE49-F238E27FC236}">
                <a16:creationId xmlns:a16="http://schemas.microsoft.com/office/drawing/2014/main" id="{917066D6-971E-CE61-D191-22F21A06F550}"/>
              </a:ext>
            </a:extLst>
          </p:cNvPr>
          <p:cNvSpPr/>
          <p:nvPr/>
        </p:nvSpPr>
        <p:spPr>
          <a:xfrm>
            <a:off x="1071708" y="5368339"/>
            <a:ext cx="2405521" cy="11968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Import CSV data generated in data collection step (Falcon 9 launches)</a:t>
            </a:r>
          </a:p>
        </p:txBody>
      </p:sp>
      <p:sp>
        <p:nvSpPr>
          <p:cNvPr id="6" name="Rectangle 5">
            <a:extLst>
              <a:ext uri="{FF2B5EF4-FFF2-40B4-BE49-F238E27FC236}">
                <a16:creationId xmlns:a16="http://schemas.microsoft.com/office/drawing/2014/main" id="{5EB84C3B-405F-781C-FAE9-76A6843A5E07}"/>
              </a:ext>
            </a:extLst>
          </p:cNvPr>
          <p:cNvSpPr/>
          <p:nvPr/>
        </p:nvSpPr>
        <p:spPr>
          <a:xfrm>
            <a:off x="3715120" y="5139310"/>
            <a:ext cx="1962615" cy="16573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Convert CSV data to pandas </a:t>
            </a:r>
            <a:r>
              <a:rPr lang="en-US" dirty="0" err="1"/>
              <a:t>dataframe</a:t>
            </a:r>
            <a:r>
              <a:rPr lang="en-US" dirty="0"/>
              <a:t> and extract ‘Class’ information for modeling</a:t>
            </a:r>
          </a:p>
        </p:txBody>
      </p:sp>
      <p:cxnSp>
        <p:nvCxnSpPr>
          <p:cNvPr id="7" name="Straight Arrow Connector 6">
            <a:extLst>
              <a:ext uri="{FF2B5EF4-FFF2-40B4-BE49-F238E27FC236}">
                <a16:creationId xmlns:a16="http://schemas.microsoft.com/office/drawing/2014/main" id="{74964A35-A722-EB87-2397-C56C912B0B50}"/>
              </a:ext>
            </a:extLst>
          </p:cNvPr>
          <p:cNvCxnSpPr>
            <a:cxnSpLocks/>
            <a:stCxn id="2" idx="3"/>
            <a:endCxn id="6" idx="1"/>
          </p:cNvCxnSpPr>
          <p:nvPr/>
        </p:nvCxnSpPr>
        <p:spPr>
          <a:xfrm>
            <a:off x="3477229" y="5966788"/>
            <a:ext cx="237891" cy="1182"/>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796E2A9F-E4B2-F297-EAA8-275CFAD95DA1}"/>
              </a:ext>
            </a:extLst>
          </p:cNvPr>
          <p:cNvSpPr/>
          <p:nvPr/>
        </p:nvSpPr>
        <p:spPr>
          <a:xfrm>
            <a:off x="5915626" y="5268544"/>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Preprocess and split data in training and test sets</a:t>
            </a:r>
          </a:p>
        </p:txBody>
      </p:sp>
      <p:sp>
        <p:nvSpPr>
          <p:cNvPr id="9" name="Rectangle 8">
            <a:extLst>
              <a:ext uri="{FF2B5EF4-FFF2-40B4-BE49-F238E27FC236}">
                <a16:creationId xmlns:a16="http://schemas.microsoft.com/office/drawing/2014/main" id="{C8F6A85A-4B18-8BDC-5457-4E551AA65F24}"/>
              </a:ext>
            </a:extLst>
          </p:cNvPr>
          <p:cNvSpPr/>
          <p:nvPr/>
        </p:nvSpPr>
        <p:spPr>
          <a:xfrm>
            <a:off x="8116132" y="5268544"/>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Fit models (</a:t>
            </a:r>
            <a:r>
              <a:rPr lang="en-US" dirty="0" err="1"/>
              <a:t>LogReg</a:t>
            </a:r>
            <a:r>
              <a:rPr lang="en-US" dirty="0"/>
              <a:t>, SVM, Decision Tree, KNN) and assess performance</a:t>
            </a:r>
          </a:p>
        </p:txBody>
      </p:sp>
      <p:cxnSp>
        <p:nvCxnSpPr>
          <p:cNvPr id="10" name="Straight Arrow Connector 9">
            <a:extLst>
              <a:ext uri="{FF2B5EF4-FFF2-40B4-BE49-F238E27FC236}">
                <a16:creationId xmlns:a16="http://schemas.microsoft.com/office/drawing/2014/main" id="{7B4535AD-8F9C-3EE3-6A83-B9C6F63D0179}"/>
              </a:ext>
            </a:extLst>
          </p:cNvPr>
          <p:cNvCxnSpPr>
            <a:cxnSpLocks/>
          </p:cNvCxnSpPr>
          <p:nvPr/>
        </p:nvCxnSpPr>
        <p:spPr>
          <a:xfrm>
            <a:off x="5677735" y="5967970"/>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F81F5C2-17EB-CE0D-ECC1-A24CDC6A5FD0}"/>
              </a:ext>
            </a:extLst>
          </p:cNvPr>
          <p:cNvCxnSpPr>
            <a:cxnSpLocks/>
          </p:cNvCxnSpPr>
          <p:nvPr/>
        </p:nvCxnSpPr>
        <p:spPr>
          <a:xfrm>
            <a:off x="7878241" y="5966786"/>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203332" y="4290067"/>
            <a:ext cx="6301545" cy="193632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Here we can see most of the flights occur at CCAFS SLC 40 launch site</a:t>
            </a:r>
          </a:p>
          <a:p>
            <a:pPr>
              <a:lnSpc>
                <a:spcPct val="100000"/>
              </a:lnSpc>
              <a:spcBef>
                <a:spcPts val="1400"/>
              </a:spcBef>
            </a:pPr>
            <a:r>
              <a:rPr lang="en-US" sz="2200" dirty="0">
                <a:solidFill>
                  <a:schemeClr val="accent3">
                    <a:lumMod val="25000"/>
                  </a:schemeClr>
                </a:solidFill>
                <a:latin typeface="Abadi" panose="020B0604020104020204" pitchFamily="34" charset="0"/>
              </a:rPr>
              <a:t>Fewer flights occur at VAFB SLC 4E, but they have a high success rate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8" name="Picture 7">
            <a:extLst>
              <a:ext uri="{FF2B5EF4-FFF2-40B4-BE49-F238E27FC236}">
                <a16:creationId xmlns:a16="http://schemas.microsoft.com/office/drawing/2014/main" id="{5B022EAE-C6A0-9927-9AF6-63C998EC4046}"/>
              </a:ext>
            </a:extLst>
          </p:cNvPr>
          <p:cNvPicPr>
            <a:picLocks noChangeAspect="1"/>
          </p:cNvPicPr>
          <p:nvPr/>
        </p:nvPicPr>
        <p:blipFill>
          <a:blip r:embed="rId3"/>
          <a:stretch>
            <a:fillRect/>
          </a:stretch>
        </p:blipFill>
        <p:spPr>
          <a:xfrm>
            <a:off x="0" y="1709658"/>
            <a:ext cx="12192000" cy="234058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286792" y="4059044"/>
            <a:ext cx="8753130" cy="261031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At CCAFS SLC 40, there is a high success rate for payloads &gt; 12000 kg</a:t>
            </a:r>
          </a:p>
          <a:p>
            <a:pPr>
              <a:lnSpc>
                <a:spcPct val="100000"/>
              </a:lnSpc>
              <a:spcBef>
                <a:spcPts val="1400"/>
              </a:spcBef>
            </a:pPr>
            <a:r>
              <a:rPr lang="en-US" sz="2200" dirty="0">
                <a:solidFill>
                  <a:schemeClr val="accent3">
                    <a:lumMod val="25000"/>
                  </a:schemeClr>
                </a:solidFill>
                <a:latin typeface="Abadi" panose="020B0604020104020204" pitchFamily="34" charset="0"/>
              </a:rPr>
              <a:t>At VAFB SLC 4E, there is a high success rate for 10000 kg payloads</a:t>
            </a:r>
          </a:p>
          <a:p>
            <a:pPr>
              <a:lnSpc>
                <a:spcPct val="100000"/>
              </a:lnSpc>
              <a:spcBef>
                <a:spcPts val="1400"/>
              </a:spcBef>
            </a:pPr>
            <a:r>
              <a:rPr lang="en-US" sz="2200" dirty="0">
                <a:solidFill>
                  <a:schemeClr val="accent3">
                    <a:lumMod val="25000"/>
                  </a:schemeClr>
                </a:solidFill>
                <a:latin typeface="Abadi" panose="020B0604020104020204" pitchFamily="34" charset="0"/>
              </a:rPr>
              <a:t>At KSC LC 39A, there is a relatively high success rate regardless of payload mass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119E8868-6BC2-5DDF-E1F2-3DEB62ED8CB0}"/>
              </a:ext>
            </a:extLst>
          </p:cNvPr>
          <p:cNvPicPr>
            <a:picLocks noChangeAspect="1"/>
          </p:cNvPicPr>
          <p:nvPr/>
        </p:nvPicPr>
        <p:blipFill>
          <a:blip r:embed="rId3"/>
          <a:stretch>
            <a:fillRect/>
          </a:stretch>
        </p:blipFill>
        <p:spPr>
          <a:xfrm>
            <a:off x="0" y="1469345"/>
            <a:ext cx="12192000" cy="234327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see that the SO orbit type has the lowest success rate, whereas ES-L1, GEO, HEO, and SSO all have high success rates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510470BE-6692-0071-554B-B0023AEA3B17}"/>
              </a:ext>
            </a:extLst>
          </p:cNvPr>
          <p:cNvPicPr>
            <a:picLocks noChangeAspect="1"/>
          </p:cNvPicPr>
          <p:nvPr/>
        </p:nvPicPr>
        <p:blipFill>
          <a:blip r:embed="rId3"/>
          <a:stretch>
            <a:fillRect/>
          </a:stretch>
        </p:blipFill>
        <p:spPr>
          <a:xfrm>
            <a:off x="5595323" y="1571346"/>
            <a:ext cx="5394784" cy="412321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97579" y="3966140"/>
            <a:ext cx="7191961" cy="235321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see that the ES-L1, GEO, HEO, and SSO orbit types despite having high success rate each have very few number of flights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ACE61565-0FE0-FFE6-91AE-7CF0B013DAFC}"/>
              </a:ext>
            </a:extLst>
          </p:cNvPr>
          <p:cNvPicPr>
            <a:picLocks noChangeAspect="1"/>
          </p:cNvPicPr>
          <p:nvPr/>
        </p:nvPicPr>
        <p:blipFill>
          <a:blip r:embed="rId3"/>
          <a:stretch>
            <a:fillRect/>
          </a:stretch>
        </p:blipFill>
        <p:spPr>
          <a:xfrm>
            <a:off x="0" y="1516415"/>
            <a:ext cx="12192000" cy="235321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219883" y="4029306"/>
            <a:ext cx="8790301" cy="1839681"/>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see that for high payloads &gt; 12000 kg, a VLEO orbit has a high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For low payloads &lt; 6000 kg, an SSO orbit has a high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For intermediate payloads of 10000 kg, a PO orbit has a high success rate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6958C60F-CDCA-0352-0E29-AA082B61DE2B}"/>
              </a:ext>
            </a:extLst>
          </p:cNvPr>
          <p:cNvPicPr>
            <a:picLocks noChangeAspect="1"/>
          </p:cNvPicPr>
          <p:nvPr/>
        </p:nvPicPr>
        <p:blipFill>
          <a:blip r:embed="rId3"/>
          <a:stretch>
            <a:fillRect/>
          </a:stretch>
        </p:blipFill>
        <p:spPr>
          <a:xfrm>
            <a:off x="0" y="1489944"/>
            <a:ext cx="12192000" cy="236154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see that initially launches were unsuccessful, but have started to become more successful as time goes on</a:t>
            </a:r>
          </a:p>
          <a:p>
            <a:pPr>
              <a:lnSpc>
                <a:spcPct val="100000"/>
              </a:lnSpc>
              <a:spcBef>
                <a:spcPts val="1400"/>
              </a:spcBef>
            </a:pPr>
            <a:r>
              <a:rPr lang="en-US" sz="2200" dirty="0">
                <a:solidFill>
                  <a:schemeClr val="accent3">
                    <a:lumMod val="25000"/>
                  </a:schemeClr>
                </a:solidFill>
                <a:latin typeface="Abadi" panose="020B0604020104020204" pitchFamily="34" charset="0"/>
              </a:rPr>
              <a:t>This makes sense due to having more launch data and more technological development</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EEC5E432-567B-C6A6-0F53-583347CD7A65}"/>
              </a:ext>
            </a:extLst>
          </p:cNvPr>
          <p:cNvPicPr>
            <a:picLocks noChangeAspect="1"/>
          </p:cNvPicPr>
          <p:nvPr/>
        </p:nvPicPr>
        <p:blipFill>
          <a:blip r:embed="rId3"/>
          <a:stretch>
            <a:fillRect/>
          </a:stretch>
        </p:blipFill>
        <p:spPr>
          <a:xfrm>
            <a:off x="5566593" y="1576039"/>
            <a:ext cx="6296357" cy="4094124"/>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query the unique launch sites from the database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43C58DED-3DD1-41F1-D0D9-AEC5E48CAFC5}"/>
              </a:ext>
            </a:extLst>
          </p:cNvPr>
          <p:cNvPicPr>
            <a:picLocks noChangeAspect="1"/>
          </p:cNvPicPr>
          <p:nvPr/>
        </p:nvPicPr>
        <p:blipFill>
          <a:blip r:embed="rId3"/>
          <a:stretch>
            <a:fillRect/>
          </a:stretch>
        </p:blipFill>
        <p:spPr>
          <a:xfrm>
            <a:off x="1041013" y="2437704"/>
            <a:ext cx="4400550" cy="280035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775" y="3921087"/>
            <a:ext cx="9745589" cy="241049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search for the ‘CCA’ substring to find 5 records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FEA15446-C3CB-52B4-0E22-81384B7FEC6B}"/>
              </a:ext>
            </a:extLst>
          </p:cNvPr>
          <p:cNvPicPr>
            <a:picLocks noChangeAspect="1"/>
          </p:cNvPicPr>
          <p:nvPr/>
        </p:nvPicPr>
        <p:blipFill>
          <a:blip r:embed="rId3"/>
          <a:stretch>
            <a:fillRect/>
          </a:stretch>
        </p:blipFill>
        <p:spPr>
          <a:xfrm>
            <a:off x="0" y="1361130"/>
            <a:ext cx="12192000" cy="245901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sum the payload mass for all boosters from CRS by using a substring search</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2E84C712-9C09-3F68-C6F8-3C5D6A1577C5}"/>
              </a:ext>
            </a:extLst>
          </p:cNvPr>
          <p:cNvPicPr>
            <a:picLocks noChangeAspect="1"/>
          </p:cNvPicPr>
          <p:nvPr/>
        </p:nvPicPr>
        <p:blipFill>
          <a:blip r:embed="rId3"/>
          <a:stretch>
            <a:fillRect/>
          </a:stretch>
        </p:blipFill>
        <p:spPr>
          <a:xfrm>
            <a:off x="970736" y="2724476"/>
            <a:ext cx="7038975" cy="163830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By searching for the F9 v1.1 substring, we can find and average all corresponding payload masses</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29C2BB0C-A861-093F-763E-7B158E5780F5}"/>
              </a:ext>
            </a:extLst>
          </p:cNvPr>
          <p:cNvPicPr>
            <a:picLocks noChangeAspect="1"/>
          </p:cNvPicPr>
          <p:nvPr/>
        </p:nvPicPr>
        <p:blipFill>
          <a:blip r:embed="rId3"/>
          <a:stretch>
            <a:fillRect/>
          </a:stretch>
        </p:blipFill>
        <p:spPr>
          <a:xfrm>
            <a:off x="1059942" y="2672481"/>
            <a:ext cx="8058150" cy="163830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can use the minimum function to find the least recent date for a successful ground pad landing</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FCEE94F6-51BE-67B4-FC3C-200677A3F186}"/>
              </a:ext>
            </a:extLst>
          </p:cNvPr>
          <p:cNvPicPr>
            <a:picLocks noChangeAspect="1"/>
          </p:cNvPicPr>
          <p:nvPr/>
        </p:nvPicPr>
        <p:blipFill>
          <a:blip r:embed="rId3"/>
          <a:stretch>
            <a:fillRect/>
          </a:stretch>
        </p:blipFill>
        <p:spPr>
          <a:xfrm>
            <a:off x="1034855" y="2898271"/>
            <a:ext cx="7877175" cy="168592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609171"/>
            <a:ext cx="9745589" cy="156779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can use two conditions to search for successful drone ship landings and payload masses between 4000 and 6000 kg</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1B3F526C-C412-0D8B-6B37-F78978C7ECD0}"/>
              </a:ext>
            </a:extLst>
          </p:cNvPr>
          <p:cNvPicPr>
            <a:picLocks noChangeAspect="1"/>
          </p:cNvPicPr>
          <p:nvPr/>
        </p:nvPicPr>
        <p:blipFill>
          <a:blip r:embed="rId3"/>
          <a:stretch>
            <a:fillRect/>
          </a:stretch>
        </p:blipFill>
        <p:spPr>
          <a:xfrm>
            <a:off x="153324" y="1409389"/>
            <a:ext cx="11630025" cy="299085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25088" y="1592153"/>
            <a:ext cx="6066365" cy="4727197"/>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We use the SpaceX API to extract information about their rocket launch missions</a:t>
            </a:r>
          </a:p>
          <a:p>
            <a:pPr lvl="1">
              <a:lnSpc>
                <a:spcPct val="100000"/>
              </a:lnSpc>
              <a:spcBef>
                <a:spcPts val="1400"/>
              </a:spcBef>
            </a:pPr>
            <a:r>
              <a:rPr lang="en-US" sz="1800" dirty="0">
                <a:solidFill>
                  <a:schemeClr val="accent3">
                    <a:lumMod val="25000"/>
                  </a:schemeClr>
                </a:solidFill>
                <a:latin typeface="Abadi" panose="020B0604020104020204" pitchFamily="34" charset="0"/>
              </a:rPr>
              <a:t> Based on data acquired via JSON and SQL requests, we visualize success rate trends and create a prediction model</a:t>
            </a:r>
          </a:p>
          <a:p>
            <a:pPr lvl="1">
              <a:lnSpc>
                <a:spcPct val="100000"/>
              </a:lnSpc>
              <a:spcBef>
                <a:spcPts val="1400"/>
              </a:spcBef>
            </a:pPr>
            <a:r>
              <a:rPr lang="en-US" sz="1800" dirty="0">
                <a:solidFill>
                  <a:schemeClr val="accent3">
                    <a:lumMod val="25000"/>
                  </a:schemeClr>
                </a:solidFill>
                <a:latin typeface="Abadi" panose="020B0604020104020204" pitchFamily="34" charset="0"/>
              </a:rPr>
              <a:t>We use Folium and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to visualize launch sites and success rates with respect to each site and payload size</a:t>
            </a:r>
          </a:p>
          <a:p>
            <a:pPr>
              <a:lnSpc>
                <a:spcPct val="100000"/>
              </a:lnSpc>
              <a:spcBef>
                <a:spcPts val="1400"/>
              </a:spcBef>
            </a:pPr>
            <a:r>
              <a:rPr lang="en-US" sz="2200" dirty="0">
                <a:solidFill>
                  <a:schemeClr val="accent3">
                    <a:lumMod val="25000"/>
                  </a:schemeClr>
                </a:solidFill>
                <a:latin typeface="Abadi" panose="020B0604020104020204" pitchFamily="34" charset="0"/>
              </a:rPr>
              <a:t>Results Summary</a:t>
            </a:r>
          </a:p>
          <a:p>
            <a:pPr lvl="1">
              <a:lnSpc>
                <a:spcPct val="100000"/>
              </a:lnSpc>
              <a:spcBef>
                <a:spcPts val="1400"/>
              </a:spcBef>
            </a:pPr>
            <a:r>
              <a:rPr lang="en-US" sz="1800" dirty="0">
                <a:solidFill>
                  <a:schemeClr val="accent3">
                    <a:lumMod val="25000"/>
                  </a:schemeClr>
                </a:solidFill>
                <a:latin typeface="Abadi" panose="020B0604020104020204" pitchFamily="34" charset="0"/>
              </a:rPr>
              <a:t>We have created a model to predict the success rate of a Falcon 9 mission based on many input parameters with 83% test accuracy</a:t>
            </a:r>
          </a:p>
          <a:p>
            <a:pPr lvl="1">
              <a:lnSpc>
                <a:spcPct val="100000"/>
              </a:lnSpc>
              <a:spcBef>
                <a:spcPts val="1400"/>
              </a:spcBef>
            </a:pPr>
            <a:r>
              <a:rPr lang="en-US" sz="1800" dirty="0">
                <a:solidFill>
                  <a:schemeClr val="accent3">
                    <a:lumMod val="25000"/>
                  </a:schemeClr>
                </a:solidFill>
                <a:latin typeface="Abadi" panose="020B0604020104020204" pitchFamily="34" charset="0"/>
              </a:rPr>
              <a:t>We have found that the KSC LC-39A launch site has the highest </a:t>
            </a:r>
            <a:r>
              <a:rPr lang="en-US" sz="1800" dirty="0" err="1">
                <a:solidFill>
                  <a:schemeClr val="accent3">
                    <a:lumMod val="25000"/>
                  </a:schemeClr>
                </a:solidFill>
                <a:latin typeface="Abadi" panose="020B0604020104020204" pitchFamily="34" charset="0"/>
              </a:rPr>
              <a:t>succewss</a:t>
            </a:r>
            <a:r>
              <a:rPr lang="en-US" sz="1800" dirty="0">
                <a:solidFill>
                  <a:schemeClr val="accent3">
                    <a:lumMod val="25000"/>
                  </a:schemeClr>
                </a:solidFill>
                <a:latin typeface="Abadi" panose="020B0604020104020204" pitchFamily="34" charset="0"/>
              </a:rPr>
              <a:t> rate (76.9%), but has no success with payloads over 5500 kg</a:t>
            </a:r>
          </a:p>
          <a:p>
            <a:pPr lvl="1">
              <a:lnSpc>
                <a:spcPct val="100000"/>
              </a:lnSpc>
              <a:spcBef>
                <a:spcPts val="1400"/>
              </a:spcBef>
            </a:pPr>
            <a:r>
              <a:rPr lang="en-US" sz="1800" dirty="0">
                <a:solidFill>
                  <a:schemeClr val="accent3">
                    <a:lumMod val="25000"/>
                  </a:schemeClr>
                </a:solidFill>
                <a:latin typeface="Abadi" panose="020B0604020104020204" pitchFamily="34" charset="0"/>
              </a:rPr>
              <a:t>The FT booster version has highest success rate, while the v1.1 booster has the lowest</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use the COUNT function to count the number of success or failure missions by group data by the mission outcome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9A39DE99-A260-3601-8410-3C381F2BD9EF}"/>
              </a:ext>
            </a:extLst>
          </p:cNvPr>
          <p:cNvPicPr>
            <a:picLocks noChangeAspect="1"/>
          </p:cNvPicPr>
          <p:nvPr/>
        </p:nvPicPr>
        <p:blipFill>
          <a:blip r:embed="rId3"/>
          <a:stretch>
            <a:fillRect/>
          </a:stretch>
        </p:blipFill>
        <p:spPr>
          <a:xfrm>
            <a:off x="1020104" y="3030924"/>
            <a:ext cx="7029450" cy="284797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By using a subquery, we can isolate the data that has the maximum payload from the database and then select the booster version</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86F5FFAA-6799-C625-E729-DD2FB344074C}"/>
              </a:ext>
            </a:extLst>
          </p:cNvPr>
          <p:cNvPicPr>
            <a:picLocks noChangeAspect="1"/>
          </p:cNvPicPr>
          <p:nvPr/>
        </p:nvPicPr>
        <p:blipFill>
          <a:blip r:embed="rId3"/>
          <a:stretch>
            <a:fillRect/>
          </a:stretch>
        </p:blipFill>
        <p:spPr>
          <a:xfrm>
            <a:off x="1151922" y="2647601"/>
            <a:ext cx="7562850" cy="166687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75278" y="3256155"/>
            <a:ext cx="9745589" cy="2839031"/>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Here, we can list information by searching for launches in the year 2015 whose outcome was a drone ship landing failure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76139818-4B10-2D5A-5DFD-9BF119BAA272}"/>
              </a:ext>
            </a:extLst>
          </p:cNvPr>
          <p:cNvPicPr>
            <a:picLocks noChangeAspect="1"/>
          </p:cNvPicPr>
          <p:nvPr/>
        </p:nvPicPr>
        <p:blipFill>
          <a:blip r:embed="rId3"/>
          <a:stretch>
            <a:fillRect/>
          </a:stretch>
        </p:blipFill>
        <p:spPr>
          <a:xfrm>
            <a:off x="0" y="1358297"/>
            <a:ext cx="12192000" cy="180708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8372" y="5207860"/>
            <a:ext cx="9745589" cy="11356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Here we can identify and count the number of each outcome by group the data by landing outcome and filtering results between 2010-06-04 and 2017-03-20 in descending order</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A1205EB6-8C3D-074E-060D-CEB731E77066}"/>
              </a:ext>
            </a:extLst>
          </p:cNvPr>
          <p:cNvPicPr>
            <a:picLocks noChangeAspect="1"/>
          </p:cNvPicPr>
          <p:nvPr/>
        </p:nvPicPr>
        <p:blipFill>
          <a:blip r:embed="rId3"/>
          <a:stretch>
            <a:fillRect/>
          </a:stretch>
        </p:blipFill>
        <p:spPr>
          <a:xfrm>
            <a:off x="0" y="1087699"/>
            <a:ext cx="12192000" cy="3967238"/>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71922" y="167423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Here, we can see launch sites are located extremely close to the coastline</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1230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Launch Site Locations</a:t>
            </a:r>
          </a:p>
        </p:txBody>
      </p:sp>
      <p:pic>
        <p:nvPicPr>
          <p:cNvPr id="12" name="Picture 11">
            <a:extLst>
              <a:ext uri="{FF2B5EF4-FFF2-40B4-BE49-F238E27FC236}">
                <a16:creationId xmlns:a16="http://schemas.microsoft.com/office/drawing/2014/main" id="{55F486B4-87C3-BC6D-24C6-F31ACDFDC96E}"/>
              </a:ext>
            </a:extLst>
          </p:cNvPr>
          <p:cNvPicPr>
            <a:picLocks noChangeAspect="1"/>
          </p:cNvPicPr>
          <p:nvPr/>
        </p:nvPicPr>
        <p:blipFill>
          <a:blip r:embed="rId3"/>
          <a:stretch>
            <a:fillRect/>
          </a:stretch>
        </p:blipFill>
        <p:spPr>
          <a:xfrm>
            <a:off x="2277284" y="2200191"/>
            <a:ext cx="7501054" cy="450324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can easily visualize the total number of launches as well as the number of successes and failures from the interactive map</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Launch Site Flight Outcome</a:t>
            </a:r>
          </a:p>
        </p:txBody>
      </p:sp>
      <p:pic>
        <p:nvPicPr>
          <p:cNvPr id="4" name="Picture 3">
            <a:extLst>
              <a:ext uri="{FF2B5EF4-FFF2-40B4-BE49-F238E27FC236}">
                <a16:creationId xmlns:a16="http://schemas.microsoft.com/office/drawing/2014/main" id="{32262D89-9006-704A-0595-DDF579E33021}"/>
              </a:ext>
            </a:extLst>
          </p:cNvPr>
          <p:cNvPicPr>
            <a:picLocks noChangeAspect="1"/>
          </p:cNvPicPr>
          <p:nvPr/>
        </p:nvPicPr>
        <p:blipFill>
          <a:blip r:embed="rId3"/>
          <a:stretch>
            <a:fillRect/>
          </a:stretch>
        </p:blipFill>
        <p:spPr>
          <a:xfrm>
            <a:off x="130352" y="3062869"/>
            <a:ext cx="7778507" cy="3087866"/>
          </a:xfrm>
          <a:prstGeom prst="rect">
            <a:avLst/>
          </a:prstGeom>
        </p:spPr>
      </p:pic>
      <p:pic>
        <p:nvPicPr>
          <p:cNvPr id="9" name="Picture 8">
            <a:extLst>
              <a:ext uri="{FF2B5EF4-FFF2-40B4-BE49-F238E27FC236}">
                <a16:creationId xmlns:a16="http://schemas.microsoft.com/office/drawing/2014/main" id="{E4C22A94-A550-C939-B122-EB7FF40BC747}"/>
              </a:ext>
            </a:extLst>
          </p:cNvPr>
          <p:cNvPicPr>
            <a:picLocks noChangeAspect="1"/>
          </p:cNvPicPr>
          <p:nvPr/>
        </p:nvPicPr>
        <p:blipFill>
          <a:blip r:embed="rId4"/>
          <a:stretch>
            <a:fillRect/>
          </a:stretch>
        </p:blipFill>
        <p:spPr>
          <a:xfrm>
            <a:off x="7959306" y="2773788"/>
            <a:ext cx="2824208" cy="378026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12268"/>
            <a:ext cx="8597827" cy="111941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Here we can see that launch sites are located very close to the coastline (likely in the case of mission failure) and close to major transportation routes for ease of accessing materials</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Launch Site Proximity</a:t>
            </a:r>
          </a:p>
        </p:txBody>
      </p:sp>
      <p:pic>
        <p:nvPicPr>
          <p:cNvPr id="4" name="Picture 3">
            <a:extLst>
              <a:ext uri="{FF2B5EF4-FFF2-40B4-BE49-F238E27FC236}">
                <a16:creationId xmlns:a16="http://schemas.microsoft.com/office/drawing/2014/main" id="{228D4F82-51F8-3672-AAA3-07EFB326D6DE}"/>
              </a:ext>
            </a:extLst>
          </p:cNvPr>
          <p:cNvPicPr>
            <a:picLocks noChangeAspect="1"/>
          </p:cNvPicPr>
          <p:nvPr/>
        </p:nvPicPr>
        <p:blipFill>
          <a:blip r:embed="rId3"/>
          <a:stretch>
            <a:fillRect/>
          </a:stretch>
        </p:blipFill>
        <p:spPr>
          <a:xfrm>
            <a:off x="1375317" y="2631687"/>
            <a:ext cx="9054790" cy="3983286"/>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464362"/>
            <a:ext cx="9745589" cy="712600"/>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Here we can easily see that the KSC LC-39A sites has the highest number of successful flights amongst all sites</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Plotly</a:t>
            </a:r>
            <a:r>
              <a:rPr lang="en-US" dirty="0">
                <a:solidFill>
                  <a:srgbClr val="0B49CB"/>
                </a:solidFill>
                <a:latin typeface="Abadi"/>
              </a:rPr>
              <a:t> Dash: Total Success Launches</a:t>
            </a:r>
          </a:p>
        </p:txBody>
      </p:sp>
      <p:pic>
        <p:nvPicPr>
          <p:cNvPr id="4" name="Picture 3">
            <a:extLst>
              <a:ext uri="{FF2B5EF4-FFF2-40B4-BE49-F238E27FC236}">
                <a16:creationId xmlns:a16="http://schemas.microsoft.com/office/drawing/2014/main" id="{4D9168B8-10AD-0B5C-DF55-D48B8358300D}"/>
              </a:ext>
            </a:extLst>
          </p:cNvPr>
          <p:cNvPicPr>
            <a:picLocks noChangeAspect="1"/>
          </p:cNvPicPr>
          <p:nvPr/>
        </p:nvPicPr>
        <p:blipFill>
          <a:blip r:embed="rId3"/>
          <a:stretch>
            <a:fillRect/>
          </a:stretch>
        </p:blipFill>
        <p:spPr>
          <a:xfrm>
            <a:off x="0" y="1393638"/>
            <a:ext cx="12192000" cy="374362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2"/>
            <a:ext cx="8534708" cy="237026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The first stage of rocket launches is extremely costly. Landing of the first stage is important for saving future costs as the rocket can be reused for later launches.</a:t>
            </a:r>
          </a:p>
          <a:p>
            <a:pPr>
              <a:spcBef>
                <a:spcPts val="1400"/>
              </a:spcBef>
            </a:pPr>
            <a:r>
              <a:rPr lang="en-US" sz="2200" dirty="0">
                <a:solidFill>
                  <a:schemeClr val="accent3">
                    <a:lumMod val="25000"/>
                  </a:schemeClr>
                </a:solidFill>
                <a:latin typeface="Abadi" panose="020B0604020104020204" pitchFamily="34" charset="0"/>
              </a:rPr>
              <a:t>We are interested in determining which factors can be used to predict whether or not the first stage will land as well as identify important variables related to success rate in order to better understand what conditions will need to a successful landing.</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13637" y="4955869"/>
            <a:ext cx="10551583" cy="1069704"/>
          </a:xfrm>
          <a:prstGeom prst="rect">
            <a:avLst/>
          </a:prstGeom>
        </p:spPr>
        <p:txBody>
          <a:bodyPr lIns="91440" tIns="45720" rIns="91440" bIns="45720" anchor="t">
            <a:normAutofit/>
          </a:bodyPr>
          <a:lstStyle/>
          <a:p>
            <a:r>
              <a:rPr lang="en-US" dirty="0"/>
              <a:t>Specifically, the KSC LC-39A has a 77% success rate</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Plotly</a:t>
            </a:r>
            <a:r>
              <a:rPr lang="en-US" dirty="0">
                <a:solidFill>
                  <a:srgbClr val="0B49CB"/>
                </a:solidFill>
                <a:latin typeface="Abadi"/>
              </a:rPr>
              <a:t> Dash: Total Success Launches by KSC LC-39A</a:t>
            </a:r>
          </a:p>
        </p:txBody>
      </p:sp>
      <p:pic>
        <p:nvPicPr>
          <p:cNvPr id="4" name="Picture 3">
            <a:extLst>
              <a:ext uri="{FF2B5EF4-FFF2-40B4-BE49-F238E27FC236}">
                <a16:creationId xmlns:a16="http://schemas.microsoft.com/office/drawing/2014/main" id="{2D4A689D-368A-BE15-94AB-814BFA8F11A6}"/>
              </a:ext>
            </a:extLst>
          </p:cNvPr>
          <p:cNvPicPr>
            <a:picLocks noChangeAspect="1"/>
          </p:cNvPicPr>
          <p:nvPr/>
        </p:nvPicPr>
        <p:blipFill>
          <a:blip r:embed="rId3"/>
          <a:stretch>
            <a:fillRect/>
          </a:stretch>
        </p:blipFill>
        <p:spPr>
          <a:xfrm>
            <a:off x="0" y="1398475"/>
            <a:ext cx="12192000" cy="322842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352116"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see that many factors play a role in whether or not a launch is successful, including the payload mass as well as the type of booster</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Plotly</a:t>
            </a:r>
            <a:r>
              <a:rPr lang="en-US" dirty="0">
                <a:solidFill>
                  <a:srgbClr val="0B49CB"/>
                </a:solidFill>
                <a:latin typeface="Abadi"/>
              </a:rPr>
              <a:t> Dash: Launch Success vs. Payload Mass</a:t>
            </a:r>
          </a:p>
        </p:txBody>
      </p:sp>
      <p:pic>
        <p:nvPicPr>
          <p:cNvPr id="4" name="Picture 3">
            <a:extLst>
              <a:ext uri="{FF2B5EF4-FFF2-40B4-BE49-F238E27FC236}">
                <a16:creationId xmlns:a16="http://schemas.microsoft.com/office/drawing/2014/main" id="{B8849676-45CB-26C4-165B-AD01D25C8A90}"/>
              </a:ext>
            </a:extLst>
          </p:cNvPr>
          <p:cNvPicPr>
            <a:picLocks noChangeAspect="1"/>
          </p:cNvPicPr>
          <p:nvPr/>
        </p:nvPicPr>
        <p:blipFill>
          <a:blip r:embed="rId3"/>
          <a:stretch>
            <a:fillRect/>
          </a:stretch>
        </p:blipFill>
        <p:spPr>
          <a:xfrm>
            <a:off x="5357784" y="1639771"/>
            <a:ext cx="5583580" cy="503237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4366985"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Based on the test set results, logistic regression, SVM, and KNN all perform the best (83% accuracy) while the decision tree classifier performed the worst </a:t>
            </a:r>
            <a:r>
              <a:rPr lang="en-US" sz="2200">
                <a:solidFill>
                  <a:schemeClr val="accent3">
                    <a:lumMod val="25000"/>
                  </a:schemeClr>
                </a:solidFill>
                <a:latin typeface="Abadi"/>
              </a:rPr>
              <a:t>(72% </a:t>
            </a:r>
            <a:r>
              <a:rPr lang="en-US" sz="2200" dirty="0">
                <a:solidFill>
                  <a:schemeClr val="accent3">
                    <a:lumMod val="25000"/>
                  </a:schemeClr>
                </a:solidFill>
                <a:latin typeface="Abadi"/>
              </a:rPr>
              <a:t>accuracy)</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E60E17A9-1151-6A39-6E7B-DD6C38A8A65A}"/>
              </a:ext>
            </a:extLst>
          </p:cNvPr>
          <p:cNvPicPr>
            <a:picLocks noChangeAspect="1"/>
          </p:cNvPicPr>
          <p:nvPr/>
        </p:nvPicPr>
        <p:blipFill>
          <a:blip r:embed="rId3"/>
          <a:stretch>
            <a:fillRect/>
          </a:stretch>
        </p:blipFill>
        <p:spPr>
          <a:xfrm>
            <a:off x="5424189" y="1620644"/>
            <a:ext cx="6414112" cy="4163122"/>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155004"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For the KNN model, 15 test points were correctly predicted as successes or failures</a:t>
            </a:r>
          </a:p>
          <a:p>
            <a:pPr>
              <a:lnSpc>
                <a:spcPct val="100000"/>
              </a:lnSpc>
              <a:spcBef>
                <a:spcPts val="1400"/>
              </a:spcBef>
            </a:pPr>
            <a:r>
              <a:rPr lang="en-US" sz="2200" dirty="0">
                <a:solidFill>
                  <a:schemeClr val="accent3">
                    <a:lumMod val="25000"/>
                  </a:schemeClr>
                </a:solidFill>
                <a:latin typeface="Abadi" panose="020B0604020104020204" pitchFamily="34" charset="0"/>
              </a:rPr>
              <a:t>However, there were 3 false positives where the model predicted a success but the rocket did not actually land</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 (KNN)</a:t>
            </a:r>
            <a:endParaRPr lang="en-US" dirty="0">
              <a:solidFill>
                <a:srgbClr val="0B49CB"/>
              </a:solidFill>
            </a:endParaRPr>
          </a:p>
        </p:txBody>
      </p:sp>
      <p:pic>
        <p:nvPicPr>
          <p:cNvPr id="3" name="Picture 2">
            <a:extLst>
              <a:ext uri="{FF2B5EF4-FFF2-40B4-BE49-F238E27FC236}">
                <a16:creationId xmlns:a16="http://schemas.microsoft.com/office/drawing/2014/main" id="{EFA7B945-9F18-22DC-B809-BE515AF6FE2D}"/>
              </a:ext>
            </a:extLst>
          </p:cNvPr>
          <p:cNvPicPr>
            <a:picLocks noChangeAspect="1"/>
          </p:cNvPicPr>
          <p:nvPr/>
        </p:nvPicPr>
        <p:blipFill>
          <a:blip r:embed="rId3"/>
          <a:stretch>
            <a:fillRect/>
          </a:stretch>
        </p:blipFill>
        <p:spPr>
          <a:xfrm>
            <a:off x="6595031" y="1672682"/>
            <a:ext cx="4862941" cy="410632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9124838"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 conclusion, a number of factors (such as payload mass and booster version, launch site) determine whether or not a landing will be a success or failure</a:t>
            </a:r>
          </a:p>
          <a:p>
            <a:pPr>
              <a:lnSpc>
                <a:spcPct val="100000"/>
              </a:lnSpc>
              <a:spcBef>
                <a:spcPts val="1400"/>
              </a:spcBef>
            </a:pPr>
            <a:r>
              <a:rPr lang="en-US" sz="2200" dirty="0">
                <a:solidFill>
                  <a:schemeClr val="accent3">
                    <a:lumMod val="25000"/>
                  </a:schemeClr>
                </a:solidFill>
                <a:latin typeface="Abadi" panose="020B0604020104020204" pitchFamily="34" charset="0"/>
              </a:rPr>
              <a:t>By using a database of past launch information, we created a model that can predict whether or not a launch will be a success up to 83% accuracy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hlinkClick r:id="rId4"/>
              </a:rPr>
              <a:t>Project GitHub URL</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The data was collected via JSON and HTML requests from the SpaceX API and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The data was processed using pandas </a:t>
            </a:r>
            <a:r>
              <a:rPr lang="en-US" sz="7600" dirty="0" err="1">
                <a:solidFill>
                  <a:schemeClr val="bg2">
                    <a:lumMod val="50000"/>
                  </a:schemeClr>
                </a:solidFill>
                <a:latin typeface="Abadi"/>
              </a:rPr>
              <a:t>dataframes</a:t>
            </a:r>
            <a:r>
              <a:rPr lang="en-US" sz="7600" dirty="0">
                <a:solidFill>
                  <a:schemeClr val="bg2">
                    <a:lumMod val="50000"/>
                  </a:schemeClr>
                </a:solidFill>
                <a:latin typeface="Abadi"/>
              </a:rPr>
              <a:t> for ease of use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We created multiple regression models and evaluated their performance on training and test data</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1095995"/>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 was collected via JSON and HTML requests from the SpaceX API and Wikipedia</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Rectangle 1">
            <a:extLst>
              <a:ext uri="{FF2B5EF4-FFF2-40B4-BE49-F238E27FC236}">
                <a16:creationId xmlns:a16="http://schemas.microsoft.com/office/drawing/2014/main" id="{D8DC7D66-2DDD-A972-FBDB-259112135DA2}"/>
              </a:ext>
            </a:extLst>
          </p:cNvPr>
          <p:cNvSpPr/>
          <p:nvPr/>
        </p:nvSpPr>
        <p:spPr>
          <a:xfrm>
            <a:off x="770011" y="2873914"/>
            <a:ext cx="1962615" cy="11968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SpaceX API</a:t>
            </a:r>
          </a:p>
        </p:txBody>
      </p:sp>
      <p:sp>
        <p:nvSpPr>
          <p:cNvPr id="3" name="Rectangle 2">
            <a:extLst>
              <a:ext uri="{FF2B5EF4-FFF2-40B4-BE49-F238E27FC236}">
                <a16:creationId xmlns:a16="http://schemas.microsoft.com/office/drawing/2014/main" id="{876FE9BA-A9F6-B215-7E13-EC8FDEFEE171}"/>
              </a:ext>
            </a:extLst>
          </p:cNvPr>
          <p:cNvSpPr/>
          <p:nvPr/>
        </p:nvSpPr>
        <p:spPr>
          <a:xfrm>
            <a:off x="2970517" y="3164412"/>
            <a:ext cx="1962615" cy="61590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JSON Request</a:t>
            </a:r>
          </a:p>
        </p:txBody>
      </p:sp>
      <p:cxnSp>
        <p:nvCxnSpPr>
          <p:cNvPr id="7" name="Straight Arrow Connector 6">
            <a:extLst>
              <a:ext uri="{FF2B5EF4-FFF2-40B4-BE49-F238E27FC236}">
                <a16:creationId xmlns:a16="http://schemas.microsoft.com/office/drawing/2014/main" id="{E50E1714-E156-B73D-5D08-539DF611D5A8}"/>
              </a:ext>
            </a:extLst>
          </p:cNvPr>
          <p:cNvCxnSpPr>
            <a:cxnSpLocks/>
            <a:stCxn id="2" idx="3"/>
            <a:endCxn id="3" idx="1"/>
          </p:cNvCxnSpPr>
          <p:nvPr/>
        </p:nvCxnSpPr>
        <p:spPr>
          <a:xfrm>
            <a:off x="2732626" y="3472363"/>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9F4474C0-8F63-D99D-3F06-C099498AC6F4}"/>
              </a:ext>
            </a:extLst>
          </p:cNvPr>
          <p:cNvSpPr/>
          <p:nvPr/>
        </p:nvSpPr>
        <p:spPr>
          <a:xfrm>
            <a:off x="5171023" y="2774119"/>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Decode response (.</a:t>
            </a:r>
            <a:r>
              <a:rPr lang="en-US" dirty="0" err="1"/>
              <a:t>json</a:t>
            </a:r>
            <a:r>
              <a:rPr lang="en-US" dirty="0"/>
              <a:t>()) and normalize the response using pandas</a:t>
            </a:r>
          </a:p>
        </p:txBody>
      </p:sp>
      <p:sp>
        <p:nvSpPr>
          <p:cNvPr id="9" name="Rectangle 8">
            <a:extLst>
              <a:ext uri="{FF2B5EF4-FFF2-40B4-BE49-F238E27FC236}">
                <a16:creationId xmlns:a16="http://schemas.microsoft.com/office/drawing/2014/main" id="{13C4A4F4-6E7C-0C5C-B1DD-4BD94DBE20A4}"/>
              </a:ext>
            </a:extLst>
          </p:cNvPr>
          <p:cNvSpPr/>
          <p:nvPr/>
        </p:nvSpPr>
        <p:spPr>
          <a:xfrm>
            <a:off x="7371529" y="2774119"/>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Preprocess data and store in pandas </a:t>
            </a:r>
            <a:r>
              <a:rPr lang="en-US" dirty="0" err="1"/>
              <a:t>dataframe</a:t>
            </a:r>
            <a:endParaRPr lang="en-US" dirty="0"/>
          </a:p>
        </p:txBody>
      </p:sp>
      <p:sp>
        <p:nvSpPr>
          <p:cNvPr id="10" name="Rectangle 9">
            <a:extLst>
              <a:ext uri="{FF2B5EF4-FFF2-40B4-BE49-F238E27FC236}">
                <a16:creationId xmlns:a16="http://schemas.microsoft.com/office/drawing/2014/main" id="{E8932387-23C1-8A32-7E13-72FE99135C40}"/>
              </a:ext>
            </a:extLst>
          </p:cNvPr>
          <p:cNvSpPr/>
          <p:nvPr/>
        </p:nvSpPr>
        <p:spPr>
          <a:xfrm>
            <a:off x="9572035" y="2774118"/>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Filter Falcon 9 rocket launches</a:t>
            </a:r>
          </a:p>
        </p:txBody>
      </p:sp>
      <p:cxnSp>
        <p:nvCxnSpPr>
          <p:cNvPr id="16" name="Straight Arrow Connector 15">
            <a:extLst>
              <a:ext uri="{FF2B5EF4-FFF2-40B4-BE49-F238E27FC236}">
                <a16:creationId xmlns:a16="http://schemas.microsoft.com/office/drawing/2014/main" id="{0159C612-7118-4E66-284E-FF3C4B03F1DE}"/>
              </a:ext>
            </a:extLst>
          </p:cNvPr>
          <p:cNvCxnSpPr>
            <a:cxnSpLocks/>
          </p:cNvCxnSpPr>
          <p:nvPr/>
        </p:nvCxnSpPr>
        <p:spPr>
          <a:xfrm>
            <a:off x="4933132" y="3473545"/>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7AF22D6-9BC6-CB47-12EA-3994E3C2707D}"/>
              </a:ext>
            </a:extLst>
          </p:cNvPr>
          <p:cNvCxnSpPr>
            <a:cxnSpLocks/>
          </p:cNvCxnSpPr>
          <p:nvPr/>
        </p:nvCxnSpPr>
        <p:spPr>
          <a:xfrm>
            <a:off x="9334144" y="3473545"/>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670A4BF-B44C-0FAF-B7A0-B2DB382A0D85}"/>
              </a:ext>
            </a:extLst>
          </p:cNvPr>
          <p:cNvCxnSpPr>
            <a:cxnSpLocks/>
          </p:cNvCxnSpPr>
          <p:nvPr/>
        </p:nvCxnSpPr>
        <p:spPr>
          <a:xfrm>
            <a:off x="7133638" y="3472361"/>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B63AC8F6-0FDC-D2AD-911B-D755204655A2}"/>
              </a:ext>
            </a:extLst>
          </p:cNvPr>
          <p:cNvSpPr/>
          <p:nvPr/>
        </p:nvSpPr>
        <p:spPr>
          <a:xfrm>
            <a:off x="770011" y="4588739"/>
            <a:ext cx="1962615" cy="11968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Wikipedia</a:t>
            </a:r>
          </a:p>
          <a:p>
            <a:pPr algn="ctr"/>
            <a:r>
              <a:rPr lang="en-US" dirty="0"/>
              <a:t>Falcon 9 Launch Records</a:t>
            </a:r>
          </a:p>
        </p:txBody>
      </p:sp>
      <p:sp>
        <p:nvSpPr>
          <p:cNvPr id="21" name="Rectangle 20">
            <a:extLst>
              <a:ext uri="{FF2B5EF4-FFF2-40B4-BE49-F238E27FC236}">
                <a16:creationId xmlns:a16="http://schemas.microsoft.com/office/drawing/2014/main" id="{3FA9C5A6-FE8B-872F-6100-8E01CCE97280}"/>
              </a:ext>
            </a:extLst>
          </p:cNvPr>
          <p:cNvSpPr/>
          <p:nvPr/>
        </p:nvSpPr>
        <p:spPr>
          <a:xfrm>
            <a:off x="2970517" y="4879237"/>
            <a:ext cx="1962615" cy="61590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HTTP GET Request</a:t>
            </a:r>
          </a:p>
        </p:txBody>
      </p:sp>
      <p:cxnSp>
        <p:nvCxnSpPr>
          <p:cNvPr id="22" name="Straight Arrow Connector 21">
            <a:extLst>
              <a:ext uri="{FF2B5EF4-FFF2-40B4-BE49-F238E27FC236}">
                <a16:creationId xmlns:a16="http://schemas.microsoft.com/office/drawing/2014/main" id="{56F1A4DB-AE0A-B4BF-9722-3B4441422A49}"/>
              </a:ext>
            </a:extLst>
          </p:cNvPr>
          <p:cNvCxnSpPr>
            <a:cxnSpLocks/>
            <a:stCxn id="20" idx="3"/>
            <a:endCxn id="21" idx="1"/>
          </p:cNvCxnSpPr>
          <p:nvPr/>
        </p:nvCxnSpPr>
        <p:spPr>
          <a:xfrm>
            <a:off x="2732626" y="5187188"/>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BA834F3B-0808-58AA-EE55-4650F86BBC57}"/>
              </a:ext>
            </a:extLst>
          </p:cNvPr>
          <p:cNvSpPr/>
          <p:nvPr/>
        </p:nvSpPr>
        <p:spPr>
          <a:xfrm>
            <a:off x="5171023" y="4488944"/>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Parse HTML tables</a:t>
            </a:r>
          </a:p>
        </p:txBody>
      </p:sp>
      <p:sp>
        <p:nvSpPr>
          <p:cNvPr id="24" name="Rectangle 23">
            <a:extLst>
              <a:ext uri="{FF2B5EF4-FFF2-40B4-BE49-F238E27FC236}">
                <a16:creationId xmlns:a16="http://schemas.microsoft.com/office/drawing/2014/main" id="{498686CB-7F37-5C46-A3AD-37596EB963F9}"/>
              </a:ext>
            </a:extLst>
          </p:cNvPr>
          <p:cNvSpPr/>
          <p:nvPr/>
        </p:nvSpPr>
        <p:spPr>
          <a:xfrm>
            <a:off x="7371529" y="4488944"/>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Preprocess data and store in pandas </a:t>
            </a:r>
            <a:r>
              <a:rPr lang="en-US" dirty="0" err="1"/>
              <a:t>dataframe</a:t>
            </a:r>
            <a:endParaRPr lang="en-US" dirty="0"/>
          </a:p>
        </p:txBody>
      </p:sp>
      <p:cxnSp>
        <p:nvCxnSpPr>
          <p:cNvPr id="26" name="Straight Arrow Connector 25">
            <a:extLst>
              <a:ext uri="{FF2B5EF4-FFF2-40B4-BE49-F238E27FC236}">
                <a16:creationId xmlns:a16="http://schemas.microsoft.com/office/drawing/2014/main" id="{7B96E02C-59EC-BDD2-0438-6BB047EDF7E7}"/>
              </a:ext>
            </a:extLst>
          </p:cNvPr>
          <p:cNvCxnSpPr>
            <a:cxnSpLocks/>
          </p:cNvCxnSpPr>
          <p:nvPr/>
        </p:nvCxnSpPr>
        <p:spPr>
          <a:xfrm>
            <a:off x="4933132" y="5188370"/>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DEA38C5-AB5D-A4DF-88BC-965B9FD630B7}"/>
              </a:ext>
            </a:extLst>
          </p:cNvPr>
          <p:cNvCxnSpPr>
            <a:cxnSpLocks/>
          </p:cNvCxnSpPr>
          <p:nvPr/>
        </p:nvCxnSpPr>
        <p:spPr>
          <a:xfrm>
            <a:off x="7133638" y="5187186"/>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GitHub URL</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DEC2671C-5454-6C6F-892C-F1462DDD2628}"/>
              </a:ext>
            </a:extLst>
          </p:cNvPr>
          <p:cNvSpPr/>
          <p:nvPr/>
        </p:nvSpPr>
        <p:spPr>
          <a:xfrm>
            <a:off x="520972" y="3181865"/>
            <a:ext cx="1962615" cy="11968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SpaceX API</a:t>
            </a:r>
          </a:p>
        </p:txBody>
      </p:sp>
      <p:sp>
        <p:nvSpPr>
          <p:cNvPr id="7" name="Rectangle 6">
            <a:extLst>
              <a:ext uri="{FF2B5EF4-FFF2-40B4-BE49-F238E27FC236}">
                <a16:creationId xmlns:a16="http://schemas.microsoft.com/office/drawing/2014/main" id="{C4AA609A-00D9-082A-4C0D-FB5FA7ECF833}"/>
              </a:ext>
            </a:extLst>
          </p:cNvPr>
          <p:cNvSpPr/>
          <p:nvPr/>
        </p:nvSpPr>
        <p:spPr>
          <a:xfrm>
            <a:off x="2721478" y="3472363"/>
            <a:ext cx="1962615" cy="61590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JSON Request</a:t>
            </a:r>
          </a:p>
        </p:txBody>
      </p:sp>
      <p:cxnSp>
        <p:nvCxnSpPr>
          <p:cNvPr id="8" name="Straight Arrow Connector 7">
            <a:extLst>
              <a:ext uri="{FF2B5EF4-FFF2-40B4-BE49-F238E27FC236}">
                <a16:creationId xmlns:a16="http://schemas.microsoft.com/office/drawing/2014/main" id="{2237DD29-209B-4F7F-23F6-B227D567D4C5}"/>
              </a:ext>
            </a:extLst>
          </p:cNvPr>
          <p:cNvCxnSpPr>
            <a:cxnSpLocks/>
            <a:stCxn id="2" idx="3"/>
            <a:endCxn id="7" idx="1"/>
          </p:cNvCxnSpPr>
          <p:nvPr/>
        </p:nvCxnSpPr>
        <p:spPr>
          <a:xfrm>
            <a:off x="2483587" y="3780314"/>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792BACFA-6712-004C-BA17-BC32ABBBE279}"/>
              </a:ext>
            </a:extLst>
          </p:cNvPr>
          <p:cNvSpPr/>
          <p:nvPr/>
        </p:nvSpPr>
        <p:spPr>
          <a:xfrm>
            <a:off x="4921984" y="3082070"/>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Decode response (.</a:t>
            </a:r>
            <a:r>
              <a:rPr lang="en-US" dirty="0" err="1"/>
              <a:t>json</a:t>
            </a:r>
            <a:r>
              <a:rPr lang="en-US" dirty="0"/>
              <a:t>()) and normalize the response using pandas</a:t>
            </a:r>
          </a:p>
        </p:txBody>
      </p:sp>
      <p:sp>
        <p:nvSpPr>
          <p:cNvPr id="10" name="Rectangle 9">
            <a:extLst>
              <a:ext uri="{FF2B5EF4-FFF2-40B4-BE49-F238E27FC236}">
                <a16:creationId xmlns:a16="http://schemas.microsoft.com/office/drawing/2014/main" id="{01775EBC-9E78-3BB5-29A1-2907A4168159}"/>
              </a:ext>
            </a:extLst>
          </p:cNvPr>
          <p:cNvSpPr/>
          <p:nvPr/>
        </p:nvSpPr>
        <p:spPr>
          <a:xfrm>
            <a:off x="7122490" y="3082070"/>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Preprocess data and store in pandas </a:t>
            </a:r>
            <a:r>
              <a:rPr lang="en-US" dirty="0" err="1"/>
              <a:t>dataframe</a:t>
            </a:r>
            <a:endParaRPr lang="en-US" dirty="0"/>
          </a:p>
        </p:txBody>
      </p:sp>
      <p:sp>
        <p:nvSpPr>
          <p:cNvPr id="11" name="Rectangle 10">
            <a:extLst>
              <a:ext uri="{FF2B5EF4-FFF2-40B4-BE49-F238E27FC236}">
                <a16:creationId xmlns:a16="http://schemas.microsoft.com/office/drawing/2014/main" id="{D6B3F541-0964-1C03-909A-75FC1DAEFA57}"/>
              </a:ext>
            </a:extLst>
          </p:cNvPr>
          <p:cNvSpPr/>
          <p:nvPr/>
        </p:nvSpPr>
        <p:spPr>
          <a:xfrm>
            <a:off x="9322996" y="3082069"/>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Filter Falcon 9 rocket launches</a:t>
            </a:r>
          </a:p>
        </p:txBody>
      </p:sp>
      <p:cxnSp>
        <p:nvCxnSpPr>
          <p:cNvPr id="12" name="Straight Arrow Connector 11">
            <a:extLst>
              <a:ext uri="{FF2B5EF4-FFF2-40B4-BE49-F238E27FC236}">
                <a16:creationId xmlns:a16="http://schemas.microsoft.com/office/drawing/2014/main" id="{D00677D8-3B0E-52FD-56BC-72EA6F8F67C7}"/>
              </a:ext>
            </a:extLst>
          </p:cNvPr>
          <p:cNvCxnSpPr>
            <a:cxnSpLocks/>
          </p:cNvCxnSpPr>
          <p:nvPr/>
        </p:nvCxnSpPr>
        <p:spPr>
          <a:xfrm>
            <a:off x="4684093" y="3781496"/>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13A9460-49D6-2AA4-A403-51BC56061E43}"/>
              </a:ext>
            </a:extLst>
          </p:cNvPr>
          <p:cNvCxnSpPr>
            <a:cxnSpLocks/>
          </p:cNvCxnSpPr>
          <p:nvPr/>
        </p:nvCxnSpPr>
        <p:spPr>
          <a:xfrm>
            <a:off x="9085105" y="3781496"/>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412DAE5-BABC-3D9C-56C8-9AFB77479150}"/>
              </a:ext>
            </a:extLst>
          </p:cNvPr>
          <p:cNvCxnSpPr>
            <a:cxnSpLocks/>
          </p:cNvCxnSpPr>
          <p:nvPr/>
        </p:nvCxnSpPr>
        <p:spPr>
          <a:xfrm>
            <a:off x="6884599" y="3780312"/>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Rectangle 4">
            <a:extLst>
              <a:ext uri="{FF2B5EF4-FFF2-40B4-BE49-F238E27FC236}">
                <a16:creationId xmlns:a16="http://schemas.microsoft.com/office/drawing/2014/main" id="{783CA113-B45F-3F7D-5A59-186824E524EB}"/>
              </a:ext>
            </a:extLst>
          </p:cNvPr>
          <p:cNvSpPr/>
          <p:nvPr/>
        </p:nvSpPr>
        <p:spPr>
          <a:xfrm>
            <a:off x="1989209" y="2881987"/>
            <a:ext cx="1962615" cy="11968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Wikipedia</a:t>
            </a:r>
          </a:p>
          <a:p>
            <a:pPr algn="ctr"/>
            <a:r>
              <a:rPr lang="en-US" dirty="0"/>
              <a:t>Falcon 9 Launch Records</a:t>
            </a:r>
          </a:p>
        </p:txBody>
      </p:sp>
      <p:sp>
        <p:nvSpPr>
          <p:cNvPr id="7" name="Rectangle 6">
            <a:extLst>
              <a:ext uri="{FF2B5EF4-FFF2-40B4-BE49-F238E27FC236}">
                <a16:creationId xmlns:a16="http://schemas.microsoft.com/office/drawing/2014/main" id="{3E971E14-C7D2-F5B3-042B-F1AB18B3A7CF}"/>
              </a:ext>
            </a:extLst>
          </p:cNvPr>
          <p:cNvSpPr/>
          <p:nvPr/>
        </p:nvSpPr>
        <p:spPr>
          <a:xfrm>
            <a:off x="4189715" y="3172485"/>
            <a:ext cx="1962615" cy="61590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HTTP GET Request</a:t>
            </a:r>
          </a:p>
        </p:txBody>
      </p:sp>
      <p:cxnSp>
        <p:nvCxnSpPr>
          <p:cNvPr id="8" name="Straight Arrow Connector 7">
            <a:extLst>
              <a:ext uri="{FF2B5EF4-FFF2-40B4-BE49-F238E27FC236}">
                <a16:creationId xmlns:a16="http://schemas.microsoft.com/office/drawing/2014/main" id="{0ACA1212-D15A-3BF7-4AE7-3CD26A0EBAD9}"/>
              </a:ext>
            </a:extLst>
          </p:cNvPr>
          <p:cNvCxnSpPr>
            <a:cxnSpLocks/>
            <a:stCxn id="5" idx="3"/>
            <a:endCxn id="7" idx="1"/>
          </p:cNvCxnSpPr>
          <p:nvPr/>
        </p:nvCxnSpPr>
        <p:spPr>
          <a:xfrm>
            <a:off x="3951824" y="3480436"/>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C914C5F-5412-54FC-8F41-DE63E16EE685}"/>
              </a:ext>
            </a:extLst>
          </p:cNvPr>
          <p:cNvSpPr/>
          <p:nvPr/>
        </p:nvSpPr>
        <p:spPr>
          <a:xfrm>
            <a:off x="6390221" y="2782192"/>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Parse HTML tables</a:t>
            </a:r>
          </a:p>
        </p:txBody>
      </p:sp>
      <p:sp>
        <p:nvSpPr>
          <p:cNvPr id="10" name="Rectangle 9">
            <a:extLst>
              <a:ext uri="{FF2B5EF4-FFF2-40B4-BE49-F238E27FC236}">
                <a16:creationId xmlns:a16="http://schemas.microsoft.com/office/drawing/2014/main" id="{72D8D86A-B47E-ECC1-B32D-813745F7A08B}"/>
              </a:ext>
            </a:extLst>
          </p:cNvPr>
          <p:cNvSpPr/>
          <p:nvPr/>
        </p:nvSpPr>
        <p:spPr>
          <a:xfrm>
            <a:off x="8590727" y="2782192"/>
            <a:ext cx="1962615" cy="13964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Preprocess data and store in pandas </a:t>
            </a:r>
            <a:r>
              <a:rPr lang="en-US" dirty="0" err="1"/>
              <a:t>dataframe</a:t>
            </a:r>
            <a:endParaRPr lang="en-US" dirty="0"/>
          </a:p>
        </p:txBody>
      </p:sp>
      <p:cxnSp>
        <p:nvCxnSpPr>
          <p:cNvPr id="12" name="Straight Arrow Connector 11">
            <a:extLst>
              <a:ext uri="{FF2B5EF4-FFF2-40B4-BE49-F238E27FC236}">
                <a16:creationId xmlns:a16="http://schemas.microsoft.com/office/drawing/2014/main" id="{B6D90737-55B9-01B1-3499-7D2637CACB0F}"/>
              </a:ext>
            </a:extLst>
          </p:cNvPr>
          <p:cNvCxnSpPr>
            <a:cxnSpLocks/>
          </p:cNvCxnSpPr>
          <p:nvPr/>
        </p:nvCxnSpPr>
        <p:spPr>
          <a:xfrm>
            <a:off x="6152330" y="3481618"/>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8CE6E6C-B7F6-2FCB-C996-0ACC011298C5}"/>
              </a:ext>
            </a:extLst>
          </p:cNvPr>
          <p:cNvCxnSpPr>
            <a:cxnSpLocks/>
          </p:cNvCxnSpPr>
          <p:nvPr/>
        </p:nvCxnSpPr>
        <p:spPr>
          <a:xfrm>
            <a:off x="8352836" y="3480434"/>
            <a:ext cx="237891"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216</TotalTime>
  <Words>1812</Words>
  <Application>Microsoft Office PowerPoint</Application>
  <PresentationFormat>Widescreen</PresentationFormat>
  <Paragraphs>220</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Eric Tang</cp:lastModifiedBy>
  <cp:revision>198</cp:revision>
  <dcterms:created xsi:type="dcterms:W3CDTF">2021-04-29T18:58:34Z</dcterms:created>
  <dcterms:modified xsi:type="dcterms:W3CDTF">2024-11-14T19:19:26Z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